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7"/>
  </p:notesMasterIdLst>
  <p:handoutMasterIdLst>
    <p:handoutMasterId r:id="rId58"/>
  </p:handoutMasterIdLst>
  <p:sldIdLst>
    <p:sldId id="262" r:id="rId5"/>
    <p:sldId id="257" r:id="rId6"/>
    <p:sldId id="323" r:id="rId7"/>
    <p:sldId id="324" r:id="rId8"/>
    <p:sldId id="263" r:id="rId9"/>
    <p:sldId id="264" r:id="rId10"/>
    <p:sldId id="265" r:id="rId11"/>
    <p:sldId id="266" r:id="rId12"/>
    <p:sldId id="267" r:id="rId13"/>
    <p:sldId id="268" r:id="rId14"/>
    <p:sldId id="269" r:id="rId15"/>
    <p:sldId id="270" r:id="rId16"/>
    <p:sldId id="271" r:id="rId17"/>
    <p:sldId id="272" r:id="rId18"/>
    <p:sldId id="296" r:id="rId19"/>
    <p:sldId id="295" r:id="rId20"/>
    <p:sldId id="297" r:id="rId21"/>
    <p:sldId id="273" r:id="rId22"/>
    <p:sldId id="298" r:id="rId23"/>
    <p:sldId id="299" r:id="rId24"/>
    <p:sldId id="307" r:id="rId25"/>
    <p:sldId id="309" r:id="rId26"/>
    <p:sldId id="308" r:id="rId27"/>
    <p:sldId id="310" r:id="rId28"/>
    <p:sldId id="300" r:id="rId29"/>
    <p:sldId id="301" r:id="rId30"/>
    <p:sldId id="311" r:id="rId31"/>
    <p:sldId id="302" r:id="rId32"/>
    <p:sldId id="274" r:id="rId33"/>
    <p:sldId id="275" r:id="rId34"/>
    <p:sldId id="306" r:id="rId35"/>
    <p:sldId id="276" r:id="rId36"/>
    <p:sldId id="281" r:id="rId37"/>
    <p:sldId id="283" r:id="rId38"/>
    <p:sldId id="285" r:id="rId39"/>
    <p:sldId id="325" r:id="rId40"/>
    <p:sldId id="326" r:id="rId41"/>
    <p:sldId id="327" r:id="rId42"/>
    <p:sldId id="328" r:id="rId43"/>
    <p:sldId id="286" r:id="rId44"/>
    <p:sldId id="313" r:id="rId45"/>
    <p:sldId id="312" r:id="rId46"/>
    <p:sldId id="320" r:id="rId47"/>
    <p:sldId id="321" r:id="rId48"/>
    <p:sldId id="322" r:id="rId49"/>
    <p:sldId id="314" r:id="rId50"/>
    <p:sldId id="315" r:id="rId51"/>
    <p:sldId id="316" r:id="rId52"/>
    <p:sldId id="317" r:id="rId53"/>
    <p:sldId id="318" r:id="rId54"/>
    <p:sldId id="319" r:id="rId55"/>
    <p:sldId id="294" r:id="rId56"/>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ş geldiniz" id="{E75E278A-FF0E-49A4-B170-79828D63BBAD}">
          <p14:sldIdLst/>
        </p14:section>
        <p14:section name="Tasarlayın, İz Bırakın, Birlikte Çalışın" id="{B9B51309-D148-4332-87C2-07BE32FBCA3B}">
          <p14:sldIdLst>
            <p14:sldId id="262"/>
            <p14:sldId id="257"/>
            <p14:sldId id="323"/>
            <p14:sldId id="324"/>
            <p14:sldId id="263"/>
            <p14:sldId id="264"/>
            <p14:sldId id="265"/>
            <p14:sldId id="266"/>
            <p14:sldId id="267"/>
            <p14:sldId id="268"/>
            <p14:sldId id="269"/>
            <p14:sldId id="270"/>
            <p14:sldId id="271"/>
            <p14:sldId id="272"/>
            <p14:sldId id="296"/>
            <p14:sldId id="295"/>
            <p14:sldId id="297"/>
            <p14:sldId id="273"/>
            <p14:sldId id="298"/>
            <p14:sldId id="299"/>
            <p14:sldId id="307"/>
            <p14:sldId id="309"/>
            <p14:sldId id="308"/>
            <p14:sldId id="310"/>
            <p14:sldId id="300"/>
            <p14:sldId id="301"/>
            <p14:sldId id="311"/>
            <p14:sldId id="302"/>
            <p14:sldId id="274"/>
            <p14:sldId id="275"/>
            <p14:sldId id="306"/>
            <p14:sldId id="276"/>
            <p14:sldId id="281"/>
            <p14:sldId id="283"/>
            <p14:sldId id="285"/>
            <p14:sldId id="325"/>
            <p14:sldId id="326"/>
            <p14:sldId id="327"/>
            <p14:sldId id="328"/>
            <p14:sldId id="286"/>
            <p14:sldId id="313"/>
            <p14:sldId id="312"/>
            <p14:sldId id="320"/>
            <p14:sldId id="321"/>
            <p14:sldId id="322"/>
            <p14:sldId id="314"/>
            <p14:sldId id="315"/>
            <p14:sldId id="316"/>
            <p14:sldId id="317"/>
            <p14:sldId id="318"/>
            <p14:sldId id="319"/>
            <p14:sldId id="294"/>
          </p14:sldIdLst>
        </p14:section>
        <p14:section name="Daha Fazla Bilgi Edinin" id="{2CC34DB2-6590-42C0-AD4B-A04C6060184E}">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 id="2" name="Tester tr-TR" initials="Tt" lastIdx="1" clrIdx="2">
    <p:extLst>
      <p:ext uri="{19B8F6BF-5375-455C-9EA6-DF929625EA0E}">
        <p15:presenceInfo xmlns:p15="http://schemas.microsoft.com/office/powerpoint/2012/main" xmlns="" userId="Tester tr-T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4A6"/>
    <a:srgbClr val="734F29"/>
    <a:srgbClr val="D24726"/>
    <a:srgbClr val="DD462F"/>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80" autoAdjust="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357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ke Test User" userId="SID-0" providerId="Test" clId="FakeClientId"/>
    <pc:docChg chg="undo custSel modSld modMainMaster modNotesMaster modHandout">
      <pc:chgData name="Fake Test User" userId="SID-0" providerId="Test" clId="FakeClientId" dt="2019-08-07T09:17:44.766" v="90" actId="790"/>
      <pc:docMkLst>
        <pc:docMk/>
      </pc:docMkLst>
      <pc:sldChg chg="modSp mod modNotes">
        <pc:chgData name="Fake Test User" userId="SID-0" providerId="Test" clId="FakeClientId" dt="2019-08-07T09:17:36.831" v="89" actId="790"/>
        <pc:sldMkLst>
          <pc:docMk/>
          <pc:sldMk cId="2471807738" sldId="256"/>
        </pc:sldMkLst>
        <pc:spChg chg="mod">
          <ac:chgData name="Fake Test User" userId="SID-0" providerId="Test" clId="FakeClientId" dt="2019-08-07T09:04:12.606" v="26" actId="790"/>
          <ac:spMkLst>
            <pc:docMk/>
            <pc:sldMk cId="2471807738" sldId="256"/>
            <ac:spMk id="2" creationId="{00000000-0000-0000-0000-000000000000}"/>
          </ac:spMkLst>
        </pc:spChg>
        <pc:spChg chg="mod">
          <ac:chgData name="Fake Test User" userId="SID-0" providerId="Test" clId="FakeClientId" dt="2019-08-07T09:04:12.606" v="26" actId="790"/>
          <ac:spMkLst>
            <pc:docMk/>
            <pc:sldMk cId="2471807738" sldId="256"/>
            <ac:spMk id="3" creationId="{00000000-0000-0000-0000-000000000000}"/>
          </ac:spMkLst>
        </pc:spChg>
      </pc:sldChg>
      <pc:sldChg chg="modSp mod modNotes">
        <pc:chgData name="Fake Test User" userId="SID-0" providerId="Test" clId="FakeClientId" dt="2019-08-07T09:16:31.848" v="88" actId="1035"/>
        <pc:sldMkLst>
          <pc:docMk/>
          <pc:sldMk cId="1328676004" sldId="257"/>
        </pc:sldMkLst>
        <pc:spChg chg="mod">
          <ac:chgData name="Fake Test User" userId="SID-0" providerId="Test" clId="FakeClientId" dt="2019-08-07T09:04:28.230" v="28" actId="790"/>
          <ac:spMkLst>
            <pc:docMk/>
            <pc:sldMk cId="1328676004" sldId="257"/>
            <ac:spMk id="2" creationId="{00000000-0000-0000-0000-000000000000}"/>
          </ac:spMkLst>
        </pc:spChg>
        <pc:spChg chg="mod">
          <ac:chgData name="Fake Test User" userId="SID-0" providerId="Test" clId="FakeClientId" dt="2019-08-07T09:16:18.648" v="46" actId="20577"/>
          <ac:spMkLst>
            <pc:docMk/>
            <pc:sldMk cId="1328676004" sldId="257"/>
            <ac:spMk id="3" creationId="{00000000-0000-0000-0000-000000000000}"/>
          </ac:spMkLst>
        </pc:spChg>
        <pc:picChg chg="mod">
          <ac:chgData name="Fake Test User" userId="SID-0" providerId="Test" clId="FakeClientId" dt="2019-08-07T09:16:25.411" v="65" actId="1036"/>
          <ac:picMkLst>
            <pc:docMk/>
            <pc:sldMk cId="1328676004" sldId="257"/>
            <ac:picMk id="6" creationId="{00000000-0000-0000-0000-000000000000}"/>
          </ac:picMkLst>
        </pc:picChg>
        <pc:picChg chg="mod">
          <ac:chgData name="Fake Test User" userId="SID-0" providerId="Test" clId="FakeClientId" dt="2019-08-07T09:10:54.416" v="34" actId="14826"/>
          <ac:picMkLst>
            <pc:docMk/>
            <pc:sldMk cId="1328676004" sldId="257"/>
            <ac:picMk id="7" creationId="{00000000-0000-0000-0000-000000000000}"/>
          </ac:picMkLst>
        </pc:picChg>
        <pc:picChg chg="mod">
          <ac:chgData name="Fake Test User" userId="SID-0" providerId="Test" clId="FakeClientId" dt="2019-08-07T09:16:31.848" v="88" actId="1035"/>
          <ac:picMkLst>
            <pc:docMk/>
            <pc:sldMk cId="1328676004" sldId="257"/>
            <ac:picMk id="9" creationId="{00000000-0000-0000-0000-000000000000}"/>
          </ac:picMkLst>
        </pc:picChg>
        <pc:picChg chg="mod">
          <ac:chgData name="Fake Test User" userId="SID-0" providerId="Test" clId="FakeClientId" dt="2019-08-07T09:11:19.304" v="35" actId="14826"/>
          <ac:picMkLst>
            <pc:docMk/>
            <pc:sldMk cId="1328676004" sldId="257"/>
            <ac:picMk id="11" creationId="{00000000-0000-0000-0000-000000000000}"/>
          </ac:picMkLst>
        </pc:picChg>
      </pc:sldChg>
      <pc:sldChg chg="modSp mod modNotes">
        <pc:chgData name="Fake Test User" userId="SID-0" providerId="Test" clId="FakeClientId" dt="2019-08-07T09:17:44.766" v="90" actId="790"/>
        <pc:sldMkLst>
          <pc:docMk/>
          <pc:sldMk cId="2090733893" sldId="262"/>
        </pc:sldMkLst>
        <pc:spChg chg="mod">
          <ac:chgData name="Fake Test User" userId="SID-0" providerId="Test" clId="FakeClientId" dt="2019-08-07T09:04:21.324" v="27" actId="790"/>
          <ac:spMkLst>
            <pc:docMk/>
            <pc:sldMk cId="2090733893" sldId="262"/>
            <ac:spMk id="2" creationId="{00000000-0000-0000-0000-000000000000}"/>
          </ac:spMkLst>
        </pc:spChg>
        <pc:spChg chg="mod">
          <ac:chgData name="Fake Test User" userId="SID-0" providerId="Test" clId="FakeClientId" dt="2019-08-07T09:04:21.324" v="27" actId="790"/>
          <ac:spMkLst>
            <pc:docMk/>
            <pc:sldMk cId="2090733893" sldId="262"/>
            <ac:spMk id="3" creationId="{00000000-0000-0000-0000-000000000000}"/>
          </ac:spMkLst>
        </pc:spChg>
        <pc:picChg chg="mod">
          <ac:chgData name="Fake Test User" userId="SID-0" providerId="Test" clId="FakeClientId" dt="2019-08-07T09:07:48.329" v="32" actId="14826"/>
          <ac:picMkLst>
            <pc:docMk/>
            <pc:sldMk cId="2090733893" sldId="262"/>
            <ac:picMk id="4" creationId="{00000000-0000-0000-0000-000000000000}"/>
          </ac:picMkLst>
        </pc:picChg>
        <pc:picChg chg="mod">
          <ac:chgData name="Fake Test User" userId="SID-0" providerId="Test" clId="FakeClientId" dt="2019-08-07T09:08:14.094" v="33" actId="14826"/>
          <ac:picMkLst>
            <pc:docMk/>
            <pc:sldMk cId="2090733893" sldId="262"/>
            <ac:picMk id="5" creationId="{00000000-0000-0000-0000-000000000000}"/>
          </ac:picMkLst>
        </pc:picChg>
        <pc:picChg chg="mod">
          <ac:chgData name="Fake Test User" userId="SID-0" providerId="Test" clId="FakeClientId" dt="2019-08-07T09:06:35.789" v="31" actId="14826"/>
          <ac:picMkLst>
            <pc:docMk/>
            <pc:sldMk cId="2090733893" sldId="262"/>
            <ac:picMk id="6" creationId="{00000000-0000-0000-0000-000000000000}"/>
          </ac:picMkLst>
        </pc:picChg>
      </pc:sldChg>
      <pc:sldChg chg="modSp mod modNotes">
        <pc:chgData name="Fake Test User" userId="SID-0" providerId="Test" clId="FakeClientId" dt="2019-08-07T09:16:02.256" v="45" actId="14100"/>
        <pc:sldMkLst>
          <pc:docMk/>
          <pc:sldMk cId="2317502127" sldId="263"/>
        </pc:sldMkLst>
        <pc:spChg chg="mod">
          <ac:chgData name="Fake Test User" userId="SID-0" providerId="Test" clId="FakeClientId" dt="2019-08-07T09:04:42.682" v="30" actId="790"/>
          <ac:spMkLst>
            <pc:docMk/>
            <pc:sldMk cId="2317502127" sldId="263"/>
            <ac:spMk id="2" creationId="{00000000-0000-0000-0000-000000000000}"/>
          </ac:spMkLst>
        </pc:spChg>
        <pc:spChg chg="mod">
          <ac:chgData name="Fake Test User" userId="SID-0" providerId="Test" clId="FakeClientId" dt="2019-08-07T09:16:02.256" v="45" actId="14100"/>
          <ac:spMkLst>
            <pc:docMk/>
            <pc:sldMk cId="2317502127" sldId="263"/>
            <ac:spMk id="3" creationId="{00000000-0000-0000-0000-000000000000}"/>
          </ac:spMkLst>
        </pc:spChg>
        <pc:spChg chg="mod">
          <ac:chgData name="Fake Test User" userId="SID-0" providerId="Test" clId="FakeClientId" dt="2019-08-07T09:04:42.682" v="30" actId="790"/>
          <ac:spMkLst>
            <pc:docMk/>
            <pc:sldMk cId="2317502127" sldId="263"/>
            <ac:spMk id="4" creationId="{00000000-0000-0000-0000-000000000000}"/>
          </ac:spMkLst>
        </pc:spChg>
        <pc:spChg chg="mod">
          <ac:chgData name="Fake Test User" userId="SID-0" providerId="Test" clId="FakeClientId" dt="2019-08-07T09:15:50.053" v="44"/>
          <ac:spMkLst>
            <pc:docMk/>
            <pc:sldMk cId="2317502127" sldId="263"/>
            <ac:spMk id="8" creationId="{00000000-0000-0000-0000-000000000000}"/>
          </ac:spMkLst>
        </pc:spChg>
        <pc:spChg chg="mod">
          <ac:chgData name="Fake Test User" userId="SID-0" providerId="Test" clId="FakeClientId" dt="2019-08-07T09:15:03.349" v="41"/>
          <ac:spMkLst>
            <pc:docMk/>
            <pc:sldMk cId="2317502127" sldId="263"/>
            <ac:spMk id="9" creationId="{00000000-0000-0000-0000-000000000000}"/>
          </ac:spMkLst>
        </pc:spChg>
      </pc:sldChg>
      <pc:sldChg chg="modSp mod addCm delCm modNotes">
        <pc:chgData name="Fake Test User" userId="SID-0" providerId="Test" clId="FakeClientId" dt="2019-08-07T09:11:56.850" v="38" actId="1589"/>
        <pc:sldMkLst>
          <pc:docMk/>
          <pc:sldMk cId="1531532291" sldId="264"/>
        </pc:sldMkLst>
        <pc:spChg chg="mod">
          <ac:chgData name="Fake Test User" userId="SID-0" providerId="Test" clId="FakeClientId" dt="2019-08-07T09:04:35.542" v="29" actId="790"/>
          <ac:spMkLst>
            <pc:docMk/>
            <pc:sldMk cId="1531532291" sldId="264"/>
            <ac:spMk id="2" creationId="{00000000-0000-0000-0000-000000000000}"/>
          </ac:spMkLst>
        </pc:spChg>
        <pc:spChg chg="mod">
          <ac:chgData name="Fake Test User" userId="SID-0" providerId="Test" clId="FakeClientId" dt="2019-08-07T09:04:35.542" v="29" actId="790"/>
          <ac:spMkLst>
            <pc:docMk/>
            <pc:sldMk cId="1531532291" sldId="264"/>
            <ac:spMk id="3" creationId="{00000000-0000-0000-0000-000000000000}"/>
          </ac:spMkLst>
        </pc:spChg>
        <pc:picChg chg="mod">
          <ac:chgData name="Fake Test User" userId="SID-0" providerId="Test" clId="FakeClientId" dt="2019-08-07T09:11:44.209" v="36" actId="14826"/>
          <ac:picMkLst>
            <pc:docMk/>
            <pc:sldMk cId="1531532291" sldId="264"/>
            <ac:picMk id="5" creationId="{00000000-0000-0000-0000-000000000000}"/>
          </ac:picMkLst>
        </pc:picChg>
        <pc:cmChg chg="add del">
          <pc:cmMkLst>
            <pc:docMk/>
            <pc:sldMk cId="1531532291" sldId="264"/>
            <pc:cmMk authorId="2" idx="1"/>
          </pc:cmMkLst>
        </pc:cmChg>
      </pc:sldChg>
      <pc:sldMasterChg chg="modSp mod modSldLayout">
        <pc:chgData name="Fake Test User" userId="SID-0" providerId="Test" clId="FakeClientId" dt="2019-08-07T09:01:24.334" v="18" actId="790"/>
        <pc:sldMasterMkLst>
          <pc:docMk/>
          <pc:sldMasterMk cId="946754946" sldId="2147483660"/>
        </pc:sldMasterMkLst>
        <pc:spChg chg="mod">
          <ac:chgData name="Fake Test User" userId="SID-0" providerId="Test" clId="FakeClientId" dt="2019-08-07T09:01:24.334" v="18" actId="790"/>
          <ac:spMkLst>
            <pc:docMk/>
            <pc:sldMasterMk cId="946754946" sldId="2147483660"/>
            <ac:spMk id="2" creationId="{00000000-0000-0000-0000-000000000000}"/>
          </ac:spMkLst>
        </pc:spChg>
        <pc:spChg chg="mod">
          <ac:chgData name="Fake Test User" userId="SID-0" providerId="Test" clId="FakeClientId" dt="2019-08-07T09:01:24.334" v="18" actId="790"/>
          <ac:spMkLst>
            <pc:docMk/>
            <pc:sldMasterMk cId="946754946" sldId="2147483660"/>
            <ac:spMk id="3" creationId="{00000000-0000-0000-0000-000000000000}"/>
          </ac:spMkLst>
        </pc:spChg>
        <pc:spChg chg="mod">
          <ac:chgData name="Fake Test User" userId="SID-0" providerId="Test" clId="FakeClientId" dt="2019-08-07T09:01:24.334" v="18" actId="790"/>
          <ac:spMkLst>
            <pc:docMk/>
            <pc:sldMasterMk cId="946754946" sldId="2147483660"/>
            <ac:spMk id="4" creationId="{00000000-0000-0000-0000-000000000000}"/>
          </ac:spMkLst>
        </pc:spChg>
        <pc:spChg chg="mod">
          <ac:chgData name="Fake Test User" userId="SID-0" providerId="Test" clId="FakeClientId" dt="2019-08-07T09:01:24.334" v="18" actId="790"/>
          <ac:spMkLst>
            <pc:docMk/>
            <pc:sldMasterMk cId="946754946" sldId="2147483660"/>
            <ac:spMk id="5" creationId="{00000000-0000-0000-0000-000000000000}"/>
          </ac:spMkLst>
        </pc:spChg>
        <pc:spChg chg="mod">
          <ac:chgData name="Fake Test User" userId="SID-0" providerId="Test" clId="FakeClientId" dt="2019-08-07T09:01:24.334" v="18" actId="790"/>
          <ac:spMkLst>
            <pc:docMk/>
            <pc:sldMasterMk cId="946754946" sldId="2147483660"/>
            <ac:spMk id="6" creationId="{00000000-0000-0000-0000-000000000000}"/>
          </ac:spMkLst>
        </pc:spChg>
        <pc:sldLayoutChg chg="modSp mod">
          <pc:chgData name="Fake Test User" userId="SID-0" providerId="Test" clId="FakeClientId" dt="2019-08-07T08:59:43.871" v="7" actId="790"/>
          <pc:sldLayoutMkLst>
            <pc:docMk/>
            <pc:sldMasterMk cId="946754946" sldId="2147483660"/>
            <pc:sldLayoutMk cId="1718549498" sldId="2147483661"/>
          </pc:sldLayoutMkLst>
          <pc:spChg chg="mod">
            <ac:chgData name="Fake Test User" userId="SID-0" providerId="Test" clId="FakeClientId" dt="2019-08-07T08:59:43.871" v="7" actId="790"/>
            <ac:spMkLst>
              <pc:docMk/>
              <pc:sldMasterMk cId="946754946" sldId="2147483660"/>
              <pc:sldLayoutMk cId="1718549498" sldId="2147483661"/>
              <ac:spMk id="2" creationId="{00000000-0000-0000-0000-000000000000}"/>
            </ac:spMkLst>
          </pc:spChg>
          <pc:spChg chg="mod">
            <ac:chgData name="Fake Test User" userId="SID-0" providerId="Test" clId="FakeClientId" dt="2019-08-07T08:59:43.871" v="7" actId="790"/>
            <ac:spMkLst>
              <pc:docMk/>
              <pc:sldMasterMk cId="946754946" sldId="2147483660"/>
              <pc:sldLayoutMk cId="1718549498" sldId="2147483661"/>
              <ac:spMk id="3" creationId="{00000000-0000-0000-0000-000000000000}"/>
            </ac:spMkLst>
          </pc:spChg>
          <pc:spChg chg="mod">
            <ac:chgData name="Fake Test User" userId="SID-0" providerId="Test" clId="FakeClientId" dt="2019-08-07T08:59:43.871" v="7" actId="790"/>
            <ac:spMkLst>
              <pc:docMk/>
              <pc:sldMasterMk cId="946754946" sldId="2147483660"/>
              <pc:sldLayoutMk cId="1718549498" sldId="2147483661"/>
              <ac:spMk id="4" creationId="{00000000-0000-0000-0000-000000000000}"/>
            </ac:spMkLst>
          </pc:spChg>
          <pc:spChg chg="mod">
            <ac:chgData name="Fake Test User" userId="SID-0" providerId="Test" clId="FakeClientId" dt="2019-08-07T08:59:43.871" v="7" actId="790"/>
            <ac:spMkLst>
              <pc:docMk/>
              <pc:sldMasterMk cId="946754946" sldId="2147483660"/>
              <pc:sldLayoutMk cId="1718549498" sldId="2147483661"/>
              <ac:spMk id="5" creationId="{00000000-0000-0000-0000-000000000000}"/>
            </ac:spMkLst>
          </pc:spChg>
          <pc:spChg chg="mod">
            <ac:chgData name="Fake Test User" userId="SID-0" providerId="Test" clId="FakeClientId" dt="2019-08-07T08:59:43.871" v="7" actId="790"/>
            <ac:spMkLst>
              <pc:docMk/>
              <pc:sldMasterMk cId="946754946" sldId="2147483660"/>
              <pc:sldLayoutMk cId="1718549498" sldId="2147483661"/>
              <ac:spMk id="6" creationId="{00000000-0000-0000-0000-000000000000}"/>
            </ac:spMkLst>
          </pc:spChg>
          <pc:spChg chg="mod">
            <ac:chgData name="Fake Test User" userId="SID-0" providerId="Test" clId="FakeClientId" dt="2019-08-07T08:59:43.871" v="7" actId="790"/>
            <ac:spMkLst>
              <pc:docMk/>
              <pc:sldMasterMk cId="946754946" sldId="2147483660"/>
              <pc:sldLayoutMk cId="1718549498" sldId="2147483661"/>
              <ac:spMk id="7" creationId="{00000000-0000-0000-0000-000000000000}"/>
            </ac:spMkLst>
          </pc:spChg>
          <pc:spChg chg="mod">
            <ac:chgData name="Fake Test User" userId="SID-0" providerId="Test" clId="FakeClientId" dt="2019-08-07T08:59:43.871" v="7" actId="790"/>
            <ac:spMkLst>
              <pc:docMk/>
              <pc:sldMasterMk cId="946754946" sldId="2147483660"/>
              <pc:sldLayoutMk cId="1718549498" sldId="2147483661"/>
              <ac:spMk id="8" creationId="{00000000-0000-0000-0000-000000000000}"/>
            </ac:spMkLst>
          </pc:spChg>
        </pc:sldLayoutChg>
        <pc:sldLayoutChg chg="modSp mod">
          <pc:chgData name="Fake Test User" userId="SID-0" providerId="Test" clId="FakeClientId" dt="2019-08-07T09:00:00.166" v="8" actId="790"/>
          <pc:sldLayoutMkLst>
            <pc:docMk/>
            <pc:sldMasterMk cId="946754946" sldId="2147483660"/>
            <pc:sldLayoutMk cId="2185836540" sldId="2147483662"/>
          </pc:sldLayoutMkLst>
          <pc:spChg chg="mod">
            <ac:chgData name="Fake Test User" userId="SID-0" providerId="Test" clId="FakeClientId" dt="2019-08-07T09:00:00.166" v="8" actId="790"/>
            <ac:spMkLst>
              <pc:docMk/>
              <pc:sldMasterMk cId="946754946" sldId="2147483660"/>
              <pc:sldLayoutMk cId="2185836540" sldId="2147483662"/>
              <ac:spMk id="2" creationId="{00000000-0000-0000-0000-000000000000}"/>
            </ac:spMkLst>
          </pc:spChg>
          <pc:spChg chg="mod">
            <ac:chgData name="Fake Test User" userId="SID-0" providerId="Test" clId="FakeClientId" dt="2019-08-07T09:00:00.166" v="8" actId="790"/>
            <ac:spMkLst>
              <pc:docMk/>
              <pc:sldMasterMk cId="946754946" sldId="2147483660"/>
              <pc:sldLayoutMk cId="2185836540" sldId="2147483662"/>
              <ac:spMk id="3" creationId="{00000000-0000-0000-0000-000000000000}"/>
            </ac:spMkLst>
          </pc:spChg>
          <pc:spChg chg="mod">
            <ac:chgData name="Fake Test User" userId="SID-0" providerId="Test" clId="FakeClientId" dt="2019-08-07T09:00:00.166" v="8" actId="790"/>
            <ac:spMkLst>
              <pc:docMk/>
              <pc:sldMasterMk cId="946754946" sldId="2147483660"/>
              <pc:sldLayoutMk cId="2185836540" sldId="2147483662"/>
              <ac:spMk id="4" creationId="{00000000-0000-0000-0000-000000000000}"/>
            </ac:spMkLst>
          </pc:spChg>
          <pc:spChg chg="mod">
            <ac:chgData name="Fake Test User" userId="SID-0" providerId="Test" clId="FakeClientId" dt="2019-08-07T09:00:00.166" v="8" actId="790"/>
            <ac:spMkLst>
              <pc:docMk/>
              <pc:sldMasterMk cId="946754946" sldId="2147483660"/>
              <pc:sldLayoutMk cId="2185836540" sldId="2147483662"/>
              <ac:spMk id="5" creationId="{00000000-0000-0000-0000-000000000000}"/>
            </ac:spMkLst>
          </pc:spChg>
          <pc:spChg chg="mod">
            <ac:chgData name="Fake Test User" userId="SID-0" providerId="Test" clId="FakeClientId" dt="2019-08-07T09:00:00.166" v="8" actId="790"/>
            <ac:spMkLst>
              <pc:docMk/>
              <pc:sldMasterMk cId="946754946" sldId="2147483660"/>
              <pc:sldLayoutMk cId="2185836540" sldId="2147483662"/>
              <ac:spMk id="6" creationId="{00000000-0000-0000-0000-000000000000}"/>
            </ac:spMkLst>
          </pc:spChg>
          <pc:spChg chg="mod">
            <ac:chgData name="Fake Test User" userId="SID-0" providerId="Test" clId="FakeClientId" dt="2019-08-07T09:00:00.166" v="8" actId="790"/>
            <ac:spMkLst>
              <pc:docMk/>
              <pc:sldMasterMk cId="946754946" sldId="2147483660"/>
              <pc:sldLayoutMk cId="2185836540" sldId="2147483662"/>
              <ac:spMk id="7" creationId="{00000000-0000-0000-0000-000000000000}"/>
            </ac:spMkLst>
          </pc:spChg>
          <pc:spChg chg="mod">
            <ac:chgData name="Fake Test User" userId="SID-0" providerId="Test" clId="FakeClientId" dt="2019-08-07T09:00:00.166" v="8" actId="790"/>
            <ac:spMkLst>
              <pc:docMk/>
              <pc:sldMasterMk cId="946754946" sldId="2147483660"/>
              <pc:sldLayoutMk cId="2185836540" sldId="2147483662"/>
              <ac:spMk id="8" creationId="{00000000-0000-0000-0000-000000000000}"/>
            </ac:spMkLst>
          </pc:spChg>
        </pc:sldLayoutChg>
        <pc:sldLayoutChg chg="modSp mod">
          <pc:chgData name="Fake Test User" userId="SID-0" providerId="Test" clId="FakeClientId" dt="2019-08-07T09:00:08.900" v="9" actId="790"/>
          <pc:sldLayoutMkLst>
            <pc:docMk/>
            <pc:sldMasterMk cId="946754946" sldId="2147483660"/>
            <pc:sldLayoutMk cId="1335655537" sldId="2147483663"/>
          </pc:sldLayoutMkLst>
          <pc:spChg chg="mod">
            <ac:chgData name="Fake Test User" userId="SID-0" providerId="Test" clId="FakeClientId" dt="2019-08-07T09:00:08.900" v="9" actId="790"/>
            <ac:spMkLst>
              <pc:docMk/>
              <pc:sldMasterMk cId="946754946" sldId="2147483660"/>
              <pc:sldLayoutMk cId="1335655537" sldId="2147483663"/>
              <ac:spMk id="2" creationId="{00000000-0000-0000-0000-000000000000}"/>
            </ac:spMkLst>
          </pc:spChg>
          <pc:spChg chg="mod">
            <ac:chgData name="Fake Test User" userId="SID-0" providerId="Test" clId="FakeClientId" dt="2019-08-07T09:00:08.900" v="9" actId="790"/>
            <ac:spMkLst>
              <pc:docMk/>
              <pc:sldMasterMk cId="946754946" sldId="2147483660"/>
              <pc:sldLayoutMk cId="1335655537" sldId="2147483663"/>
              <ac:spMk id="3" creationId="{00000000-0000-0000-0000-000000000000}"/>
            </ac:spMkLst>
          </pc:spChg>
          <pc:spChg chg="mod">
            <ac:chgData name="Fake Test User" userId="SID-0" providerId="Test" clId="FakeClientId" dt="2019-08-07T09:00:08.900" v="9" actId="790"/>
            <ac:spMkLst>
              <pc:docMk/>
              <pc:sldMasterMk cId="946754946" sldId="2147483660"/>
              <pc:sldLayoutMk cId="1335655537" sldId="2147483663"/>
              <ac:spMk id="4" creationId="{00000000-0000-0000-0000-000000000000}"/>
            </ac:spMkLst>
          </pc:spChg>
          <pc:spChg chg="mod">
            <ac:chgData name="Fake Test User" userId="SID-0" providerId="Test" clId="FakeClientId" dt="2019-08-07T09:00:08.900" v="9" actId="790"/>
            <ac:spMkLst>
              <pc:docMk/>
              <pc:sldMasterMk cId="946754946" sldId="2147483660"/>
              <pc:sldLayoutMk cId="1335655537" sldId="2147483663"/>
              <ac:spMk id="5" creationId="{00000000-0000-0000-0000-000000000000}"/>
            </ac:spMkLst>
          </pc:spChg>
          <pc:spChg chg="mod">
            <ac:chgData name="Fake Test User" userId="SID-0" providerId="Test" clId="FakeClientId" dt="2019-08-07T09:00:08.900" v="9" actId="790"/>
            <ac:spMkLst>
              <pc:docMk/>
              <pc:sldMasterMk cId="946754946" sldId="2147483660"/>
              <pc:sldLayoutMk cId="1335655537" sldId="2147483663"/>
              <ac:spMk id="6" creationId="{00000000-0000-0000-0000-000000000000}"/>
            </ac:spMkLst>
          </pc:spChg>
          <pc:spChg chg="mod">
            <ac:chgData name="Fake Test User" userId="SID-0" providerId="Test" clId="FakeClientId" dt="2019-08-07T09:00:08.900" v="9" actId="790"/>
            <ac:spMkLst>
              <pc:docMk/>
              <pc:sldMasterMk cId="946754946" sldId="2147483660"/>
              <pc:sldLayoutMk cId="1335655537" sldId="2147483663"/>
              <ac:spMk id="7" creationId="{00000000-0000-0000-0000-000000000000}"/>
            </ac:spMkLst>
          </pc:spChg>
          <pc:spChg chg="mod">
            <ac:chgData name="Fake Test User" userId="SID-0" providerId="Test" clId="FakeClientId" dt="2019-08-07T09:00:08.900" v="9" actId="790"/>
            <ac:spMkLst>
              <pc:docMk/>
              <pc:sldMasterMk cId="946754946" sldId="2147483660"/>
              <pc:sldLayoutMk cId="1335655537" sldId="2147483663"/>
              <ac:spMk id="8" creationId="{00000000-0000-0000-0000-000000000000}"/>
            </ac:spMkLst>
          </pc:spChg>
        </pc:sldLayoutChg>
        <pc:sldLayoutChg chg="modSp mod">
          <pc:chgData name="Fake Test User" userId="SID-0" providerId="Test" clId="FakeClientId" dt="2019-08-07T09:00:17.900" v="10" actId="790"/>
          <pc:sldLayoutMkLst>
            <pc:docMk/>
            <pc:sldMasterMk cId="946754946" sldId="2147483660"/>
            <pc:sldLayoutMk cId="3328223887" sldId="2147483664"/>
          </pc:sldLayoutMkLst>
          <pc:spChg chg="mod">
            <ac:chgData name="Fake Test User" userId="SID-0" providerId="Test" clId="FakeClientId" dt="2019-08-07T09:00:17.900" v="10" actId="790"/>
            <ac:spMkLst>
              <pc:docMk/>
              <pc:sldMasterMk cId="946754946" sldId="2147483660"/>
              <pc:sldLayoutMk cId="3328223887" sldId="2147483664"/>
              <ac:spMk id="2" creationId="{00000000-0000-0000-0000-000000000000}"/>
            </ac:spMkLst>
          </pc:spChg>
          <pc:spChg chg="mod">
            <ac:chgData name="Fake Test User" userId="SID-0" providerId="Test" clId="FakeClientId" dt="2019-08-07T09:00:17.900" v="10" actId="790"/>
            <ac:spMkLst>
              <pc:docMk/>
              <pc:sldMasterMk cId="946754946" sldId="2147483660"/>
              <pc:sldLayoutMk cId="3328223887" sldId="2147483664"/>
              <ac:spMk id="3" creationId="{00000000-0000-0000-0000-000000000000}"/>
            </ac:spMkLst>
          </pc:spChg>
          <pc:spChg chg="mod">
            <ac:chgData name="Fake Test User" userId="SID-0" providerId="Test" clId="FakeClientId" dt="2019-08-07T09:00:17.900" v="10" actId="790"/>
            <ac:spMkLst>
              <pc:docMk/>
              <pc:sldMasterMk cId="946754946" sldId="2147483660"/>
              <pc:sldLayoutMk cId="3328223887" sldId="2147483664"/>
              <ac:spMk id="4" creationId="{00000000-0000-0000-0000-000000000000}"/>
            </ac:spMkLst>
          </pc:spChg>
          <pc:spChg chg="mod">
            <ac:chgData name="Fake Test User" userId="SID-0" providerId="Test" clId="FakeClientId" dt="2019-08-07T09:00:17.900" v="10" actId="790"/>
            <ac:spMkLst>
              <pc:docMk/>
              <pc:sldMasterMk cId="946754946" sldId="2147483660"/>
              <pc:sldLayoutMk cId="3328223887" sldId="2147483664"/>
              <ac:spMk id="5" creationId="{00000000-0000-0000-0000-000000000000}"/>
            </ac:spMkLst>
          </pc:spChg>
          <pc:spChg chg="mod">
            <ac:chgData name="Fake Test User" userId="SID-0" providerId="Test" clId="FakeClientId" dt="2019-08-07T09:00:17.900" v="10" actId="790"/>
            <ac:spMkLst>
              <pc:docMk/>
              <pc:sldMasterMk cId="946754946" sldId="2147483660"/>
              <pc:sldLayoutMk cId="3328223887" sldId="2147483664"/>
              <ac:spMk id="6" creationId="{00000000-0000-0000-0000-000000000000}"/>
            </ac:spMkLst>
          </pc:spChg>
          <pc:spChg chg="mod">
            <ac:chgData name="Fake Test User" userId="SID-0" providerId="Test" clId="FakeClientId" dt="2019-08-07T09:00:17.900" v="10" actId="790"/>
            <ac:spMkLst>
              <pc:docMk/>
              <pc:sldMasterMk cId="946754946" sldId="2147483660"/>
              <pc:sldLayoutMk cId="3328223887" sldId="2147483664"/>
              <ac:spMk id="7" creationId="{00000000-0000-0000-0000-000000000000}"/>
            </ac:spMkLst>
          </pc:spChg>
          <pc:spChg chg="mod">
            <ac:chgData name="Fake Test User" userId="SID-0" providerId="Test" clId="FakeClientId" dt="2019-08-07T09:00:17.900" v="10" actId="790"/>
            <ac:spMkLst>
              <pc:docMk/>
              <pc:sldMasterMk cId="946754946" sldId="2147483660"/>
              <pc:sldLayoutMk cId="3328223887" sldId="2147483664"/>
              <ac:spMk id="8" creationId="{00000000-0000-0000-0000-000000000000}"/>
            </ac:spMkLst>
          </pc:spChg>
          <pc:spChg chg="mod">
            <ac:chgData name="Fake Test User" userId="SID-0" providerId="Test" clId="FakeClientId" dt="2019-08-07T09:00:17.900" v="10" actId="790"/>
            <ac:spMkLst>
              <pc:docMk/>
              <pc:sldMasterMk cId="946754946" sldId="2147483660"/>
              <pc:sldLayoutMk cId="3328223887" sldId="2147483664"/>
              <ac:spMk id="9" creationId="{00000000-0000-0000-0000-000000000000}"/>
            </ac:spMkLst>
          </pc:spChg>
        </pc:sldLayoutChg>
        <pc:sldLayoutChg chg="modSp mod">
          <pc:chgData name="Fake Test User" userId="SID-0" providerId="Test" clId="FakeClientId" dt="2019-08-07T09:00:25.524" v="11" actId="790"/>
          <pc:sldLayoutMkLst>
            <pc:docMk/>
            <pc:sldMasterMk cId="946754946" sldId="2147483660"/>
            <pc:sldLayoutMk cId="3606029816" sldId="2147483665"/>
          </pc:sldLayoutMkLst>
          <pc:spChg chg="mod">
            <ac:chgData name="Fake Test User" userId="SID-0" providerId="Test" clId="FakeClientId" dt="2019-08-07T09:00:25.524" v="11" actId="790"/>
            <ac:spMkLst>
              <pc:docMk/>
              <pc:sldMasterMk cId="946754946" sldId="2147483660"/>
              <pc:sldLayoutMk cId="3606029816" sldId="2147483665"/>
              <ac:spMk id="2" creationId="{00000000-0000-0000-0000-000000000000}"/>
            </ac:spMkLst>
          </pc:spChg>
          <pc:spChg chg="mod">
            <ac:chgData name="Fake Test User" userId="SID-0" providerId="Test" clId="FakeClientId" dt="2019-08-07T09:00:25.524" v="11" actId="790"/>
            <ac:spMkLst>
              <pc:docMk/>
              <pc:sldMasterMk cId="946754946" sldId="2147483660"/>
              <pc:sldLayoutMk cId="3606029816" sldId="2147483665"/>
              <ac:spMk id="3" creationId="{00000000-0000-0000-0000-000000000000}"/>
            </ac:spMkLst>
          </pc:spChg>
          <pc:spChg chg="mod">
            <ac:chgData name="Fake Test User" userId="SID-0" providerId="Test" clId="FakeClientId" dt="2019-08-07T09:00:25.524" v="11" actId="790"/>
            <ac:spMkLst>
              <pc:docMk/>
              <pc:sldMasterMk cId="946754946" sldId="2147483660"/>
              <pc:sldLayoutMk cId="3606029816" sldId="2147483665"/>
              <ac:spMk id="4" creationId="{00000000-0000-0000-0000-000000000000}"/>
            </ac:spMkLst>
          </pc:spChg>
          <pc:spChg chg="mod">
            <ac:chgData name="Fake Test User" userId="SID-0" providerId="Test" clId="FakeClientId" dt="2019-08-07T09:00:25.524" v="11" actId="790"/>
            <ac:spMkLst>
              <pc:docMk/>
              <pc:sldMasterMk cId="946754946" sldId="2147483660"/>
              <pc:sldLayoutMk cId="3606029816" sldId="2147483665"/>
              <ac:spMk id="5" creationId="{00000000-0000-0000-0000-000000000000}"/>
            </ac:spMkLst>
          </pc:spChg>
          <pc:spChg chg="mod">
            <ac:chgData name="Fake Test User" userId="SID-0" providerId="Test" clId="FakeClientId" dt="2019-08-07T09:00:25.524" v="11" actId="790"/>
            <ac:spMkLst>
              <pc:docMk/>
              <pc:sldMasterMk cId="946754946" sldId="2147483660"/>
              <pc:sldLayoutMk cId="3606029816" sldId="2147483665"/>
              <ac:spMk id="6" creationId="{00000000-0000-0000-0000-000000000000}"/>
            </ac:spMkLst>
          </pc:spChg>
          <pc:spChg chg="mod">
            <ac:chgData name="Fake Test User" userId="SID-0" providerId="Test" clId="FakeClientId" dt="2019-08-07T09:00:25.524" v="11" actId="790"/>
            <ac:spMkLst>
              <pc:docMk/>
              <pc:sldMasterMk cId="946754946" sldId="2147483660"/>
              <pc:sldLayoutMk cId="3606029816" sldId="2147483665"/>
              <ac:spMk id="7" creationId="{00000000-0000-0000-0000-000000000000}"/>
            </ac:spMkLst>
          </pc:spChg>
          <pc:spChg chg="mod">
            <ac:chgData name="Fake Test User" userId="SID-0" providerId="Test" clId="FakeClientId" dt="2019-08-07T09:00:25.524" v="11" actId="790"/>
            <ac:spMkLst>
              <pc:docMk/>
              <pc:sldMasterMk cId="946754946" sldId="2147483660"/>
              <pc:sldLayoutMk cId="3606029816" sldId="2147483665"/>
              <ac:spMk id="8" creationId="{00000000-0000-0000-0000-000000000000}"/>
            </ac:spMkLst>
          </pc:spChg>
          <pc:spChg chg="mod">
            <ac:chgData name="Fake Test User" userId="SID-0" providerId="Test" clId="FakeClientId" dt="2019-08-07T09:00:25.524" v="11" actId="790"/>
            <ac:spMkLst>
              <pc:docMk/>
              <pc:sldMasterMk cId="946754946" sldId="2147483660"/>
              <pc:sldLayoutMk cId="3606029816" sldId="2147483665"/>
              <ac:spMk id="9" creationId="{00000000-0000-0000-0000-000000000000}"/>
            </ac:spMkLst>
          </pc:spChg>
          <pc:spChg chg="mod">
            <ac:chgData name="Fake Test User" userId="SID-0" providerId="Test" clId="FakeClientId" dt="2019-08-07T09:00:25.524" v="11" actId="790"/>
            <ac:spMkLst>
              <pc:docMk/>
              <pc:sldMasterMk cId="946754946" sldId="2147483660"/>
              <pc:sldLayoutMk cId="3606029816" sldId="2147483665"/>
              <ac:spMk id="10" creationId="{00000000-0000-0000-0000-000000000000}"/>
            </ac:spMkLst>
          </pc:spChg>
          <pc:spChg chg="mod">
            <ac:chgData name="Fake Test User" userId="SID-0" providerId="Test" clId="FakeClientId" dt="2019-08-07T09:00:25.524" v="11" actId="790"/>
            <ac:spMkLst>
              <pc:docMk/>
              <pc:sldMasterMk cId="946754946" sldId="2147483660"/>
              <pc:sldLayoutMk cId="3606029816" sldId="2147483665"/>
              <ac:spMk id="11" creationId="{00000000-0000-0000-0000-000000000000}"/>
            </ac:spMkLst>
          </pc:spChg>
        </pc:sldLayoutChg>
        <pc:sldLayoutChg chg="modSp mod">
          <pc:chgData name="Fake Test User" userId="SID-0" providerId="Test" clId="FakeClientId" dt="2019-08-07T09:00:32.524" v="12" actId="790"/>
          <pc:sldLayoutMkLst>
            <pc:docMk/>
            <pc:sldMasterMk cId="946754946" sldId="2147483660"/>
            <pc:sldLayoutMk cId="100814485" sldId="2147483666"/>
          </pc:sldLayoutMkLst>
          <pc:spChg chg="mod">
            <ac:chgData name="Fake Test User" userId="SID-0" providerId="Test" clId="FakeClientId" dt="2019-08-07T09:00:32.524" v="12" actId="790"/>
            <ac:spMkLst>
              <pc:docMk/>
              <pc:sldMasterMk cId="946754946" sldId="2147483660"/>
              <pc:sldLayoutMk cId="100814485" sldId="2147483666"/>
              <ac:spMk id="2" creationId="{00000000-0000-0000-0000-000000000000}"/>
            </ac:spMkLst>
          </pc:spChg>
          <pc:spChg chg="mod">
            <ac:chgData name="Fake Test User" userId="SID-0" providerId="Test" clId="FakeClientId" dt="2019-08-07T09:00:32.524" v="12" actId="790"/>
            <ac:spMkLst>
              <pc:docMk/>
              <pc:sldMasterMk cId="946754946" sldId="2147483660"/>
              <pc:sldLayoutMk cId="100814485" sldId="2147483666"/>
              <ac:spMk id="3" creationId="{00000000-0000-0000-0000-000000000000}"/>
            </ac:spMkLst>
          </pc:spChg>
          <pc:spChg chg="mod">
            <ac:chgData name="Fake Test User" userId="SID-0" providerId="Test" clId="FakeClientId" dt="2019-08-07T09:00:32.524" v="12" actId="790"/>
            <ac:spMkLst>
              <pc:docMk/>
              <pc:sldMasterMk cId="946754946" sldId="2147483660"/>
              <pc:sldLayoutMk cId="100814485" sldId="2147483666"/>
              <ac:spMk id="4" creationId="{00000000-0000-0000-0000-000000000000}"/>
            </ac:spMkLst>
          </pc:spChg>
          <pc:spChg chg="mod">
            <ac:chgData name="Fake Test User" userId="SID-0" providerId="Test" clId="FakeClientId" dt="2019-08-07T09:00:32.524" v="12" actId="790"/>
            <ac:spMkLst>
              <pc:docMk/>
              <pc:sldMasterMk cId="946754946" sldId="2147483660"/>
              <pc:sldLayoutMk cId="100814485" sldId="2147483666"/>
              <ac:spMk id="5" creationId="{00000000-0000-0000-0000-000000000000}"/>
            </ac:spMkLst>
          </pc:spChg>
          <pc:spChg chg="mod">
            <ac:chgData name="Fake Test User" userId="SID-0" providerId="Test" clId="FakeClientId" dt="2019-08-07T09:00:32.524" v="12" actId="790"/>
            <ac:spMkLst>
              <pc:docMk/>
              <pc:sldMasterMk cId="946754946" sldId="2147483660"/>
              <pc:sldLayoutMk cId="100814485" sldId="2147483666"/>
              <ac:spMk id="6" creationId="{00000000-0000-0000-0000-000000000000}"/>
            </ac:spMkLst>
          </pc:spChg>
          <pc:spChg chg="mod">
            <ac:chgData name="Fake Test User" userId="SID-0" providerId="Test" clId="FakeClientId" dt="2019-08-07T09:00:32.524" v="12" actId="790"/>
            <ac:spMkLst>
              <pc:docMk/>
              <pc:sldMasterMk cId="946754946" sldId="2147483660"/>
              <pc:sldLayoutMk cId="100814485" sldId="2147483666"/>
              <ac:spMk id="7" creationId="{00000000-0000-0000-0000-000000000000}"/>
            </ac:spMkLst>
          </pc:spChg>
        </pc:sldLayoutChg>
        <pc:sldLayoutChg chg="modSp mod">
          <pc:chgData name="Fake Test User" userId="SID-0" providerId="Test" clId="FakeClientId" dt="2019-08-07T09:00:39.039" v="13" actId="790"/>
          <pc:sldLayoutMkLst>
            <pc:docMk/>
            <pc:sldMasterMk cId="946754946" sldId="2147483660"/>
            <pc:sldLayoutMk cId="4037432058" sldId="2147483667"/>
          </pc:sldLayoutMkLst>
          <pc:spChg chg="mod">
            <ac:chgData name="Fake Test User" userId="SID-0" providerId="Test" clId="FakeClientId" dt="2019-08-07T09:00:39.039" v="13" actId="790"/>
            <ac:spMkLst>
              <pc:docMk/>
              <pc:sldMasterMk cId="946754946" sldId="2147483660"/>
              <pc:sldLayoutMk cId="4037432058" sldId="2147483667"/>
              <ac:spMk id="2" creationId="{00000000-0000-0000-0000-000000000000}"/>
            </ac:spMkLst>
          </pc:spChg>
          <pc:spChg chg="mod">
            <ac:chgData name="Fake Test User" userId="SID-0" providerId="Test" clId="FakeClientId" dt="2019-08-07T09:00:39.039" v="13" actId="790"/>
            <ac:spMkLst>
              <pc:docMk/>
              <pc:sldMasterMk cId="946754946" sldId="2147483660"/>
              <pc:sldLayoutMk cId="4037432058" sldId="2147483667"/>
              <ac:spMk id="3" creationId="{00000000-0000-0000-0000-000000000000}"/>
            </ac:spMkLst>
          </pc:spChg>
          <pc:spChg chg="mod">
            <ac:chgData name="Fake Test User" userId="SID-0" providerId="Test" clId="FakeClientId" dt="2019-08-07T09:00:39.039" v="13" actId="790"/>
            <ac:spMkLst>
              <pc:docMk/>
              <pc:sldMasterMk cId="946754946" sldId="2147483660"/>
              <pc:sldLayoutMk cId="4037432058" sldId="2147483667"/>
              <ac:spMk id="4" creationId="{00000000-0000-0000-0000-000000000000}"/>
            </ac:spMkLst>
          </pc:spChg>
        </pc:sldLayoutChg>
        <pc:sldLayoutChg chg="modSp mod">
          <pc:chgData name="Fake Test User" userId="SID-0" providerId="Test" clId="FakeClientId" dt="2019-08-07T09:00:48.226" v="14" actId="790"/>
          <pc:sldLayoutMkLst>
            <pc:docMk/>
            <pc:sldMasterMk cId="946754946" sldId="2147483660"/>
            <pc:sldLayoutMk cId="1784193825" sldId="2147483668"/>
          </pc:sldLayoutMkLst>
          <pc:spChg chg="mod">
            <ac:chgData name="Fake Test User" userId="SID-0" providerId="Test" clId="FakeClientId" dt="2019-08-07T09:00:48.226" v="14" actId="790"/>
            <ac:spMkLst>
              <pc:docMk/>
              <pc:sldMasterMk cId="946754946" sldId="2147483660"/>
              <pc:sldLayoutMk cId="1784193825" sldId="2147483668"/>
              <ac:spMk id="2" creationId="{00000000-0000-0000-0000-000000000000}"/>
            </ac:spMkLst>
          </pc:spChg>
          <pc:spChg chg="mod">
            <ac:chgData name="Fake Test User" userId="SID-0" providerId="Test" clId="FakeClientId" dt="2019-08-07T09:00:48.226" v="14" actId="790"/>
            <ac:spMkLst>
              <pc:docMk/>
              <pc:sldMasterMk cId="946754946" sldId="2147483660"/>
              <pc:sldLayoutMk cId="1784193825" sldId="2147483668"/>
              <ac:spMk id="3" creationId="{00000000-0000-0000-0000-000000000000}"/>
            </ac:spMkLst>
          </pc:spChg>
          <pc:spChg chg="mod">
            <ac:chgData name="Fake Test User" userId="SID-0" providerId="Test" clId="FakeClientId" dt="2019-08-07T09:00:48.226" v="14" actId="790"/>
            <ac:spMkLst>
              <pc:docMk/>
              <pc:sldMasterMk cId="946754946" sldId="2147483660"/>
              <pc:sldLayoutMk cId="1784193825" sldId="2147483668"/>
              <ac:spMk id="4" creationId="{00000000-0000-0000-0000-000000000000}"/>
            </ac:spMkLst>
          </pc:spChg>
          <pc:spChg chg="mod">
            <ac:chgData name="Fake Test User" userId="SID-0" providerId="Test" clId="FakeClientId" dt="2019-08-07T09:00:48.226" v="14" actId="790"/>
            <ac:spMkLst>
              <pc:docMk/>
              <pc:sldMasterMk cId="946754946" sldId="2147483660"/>
              <pc:sldLayoutMk cId="1784193825" sldId="2147483668"/>
              <ac:spMk id="5" creationId="{00000000-0000-0000-0000-000000000000}"/>
            </ac:spMkLst>
          </pc:spChg>
          <pc:spChg chg="mod">
            <ac:chgData name="Fake Test User" userId="SID-0" providerId="Test" clId="FakeClientId" dt="2019-08-07T09:00:48.226" v="14" actId="790"/>
            <ac:spMkLst>
              <pc:docMk/>
              <pc:sldMasterMk cId="946754946" sldId="2147483660"/>
              <pc:sldLayoutMk cId="1784193825" sldId="2147483668"/>
              <ac:spMk id="6" creationId="{00000000-0000-0000-0000-000000000000}"/>
            </ac:spMkLst>
          </pc:spChg>
          <pc:spChg chg="mod">
            <ac:chgData name="Fake Test User" userId="SID-0" providerId="Test" clId="FakeClientId" dt="2019-08-07T09:00:48.226" v="14" actId="790"/>
            <ac:spMkLst>
              <pc:docMk/>
              <pc:sldMasterMk cId="946754946" sldId="2147483660"/>
              <pc:sldLayoutMk cId="1784193825" sldId="2147483668"/>
              <ac:spMk id="7" creationId="{00000000-0000-0000-0000-000000000000}"/>
            </ac:spMkLst>
          </pc:spChg>
        </pc:sldLayoutChg>
        <pc:sldLayoutChg chg="modSp mod">
          <pc:chgData name="Fake Test User" userId="SID-0" providerId="Test" clId="FakeClientId" dt="2019-08-07T09:00:55.085" v="15" actId="790"/>
          <pc:sldLayoutMkLst>
            <pc:docMk/>
            <pc:sldMasterMk cId="946754946" sldId="2147483660"/>
            <pc:sldLayoutMk cId="3161095380" sldId="2147483669"/>
          </pc:sldLayoutMkLst>
          <pc:spChg chg="mod">
            <ac:chgData name="Fake Test User" userId="SID-0" providerId="Test" clId="FakeClientId" dt="2019-08-07T09:00:55.085" v="15" actId="790"/>
            <ac:spMkLst>
              <pc:docMk/>
              <pc:sldMasterMk cId="946754946" sldId="2147483660"/>
              <pc:sldLayoutMk cId="3161095380" sldId="2147483669"/>
              <ac:spMk id="2" creationId="{00000000-0000-0000-0000-000000000000}"/>
            </ac:spMkLst>
          </pc:spChg>
          <pc:spChg chg="mod">
            <ac:chgData name="Fake Test User" userId="SID-0" providerId="Test" clId="FakeClientId" dt="2019-08-07T09:00:55.085" v="15" actId="790"/>
            <ac:spMkLst>
              <pc:docMk/>
              <pc:sldMasterMk cId="946754946" sldId="2147483660"/>
              <pc:sldLayoutMk cId="3161095380" sldId="2147483669"/>
              <ac:spMk id="3" creationId="{00000000-0000-0000-0000-000000000000}"/>
            </ac:spMkLst>
          </pc:spChg>
          <pc:spChg chg="mod">
            <ac:chgData name="Fake Test User" userId="SID-0" providerId="Test" clId="FakeClientId" dt="2019-08-07T09:00:55.085" v="15" actId="790"/>
            <ac:spMkLst>
              <pc:docMk/>
              <pc:sldMasterMk cId="946754946" sldId="2147483660"/>
              <pc:sldLayoutMk cId="3161095380" sldId="2147483669"/>
              <ac:spMk id="4" creationId="{00000000-0000-0000-0000-000000000000}"/>
            </ac:spMkLst>
          </pc:spChg>
          <pc:spChg chg="mod">
            <ac:chgData name="Fake Test User" userId="SID-0" providerId="Test" clId="FakeClientId" dt="2019-08-07T09:00:55.085" v="15" actId="790"/>
            <ac:spMkLst>
              <pc:docMk/>
              <pc:sldMasterMk cId="946754946" sldId="2147483660"/>
              <pc:sldLayoutMk cId="3161095380" sldId="2147483669"/>
              <ac:spMk id="5" creationId="{00000000-0000-0000-0000-000000000000}"/>
            </ac:spMkLst>
          </pc:spChg>
          <pc:spChg chg="mod">
            <ac:chgData name="Fake Test User" userId="SID-0" providerId="Test" clId="FakeClientId" dt="2019-08-07T09:00:55.085" v="15" actId="790"/>
            <ac:spMkLst>
              <pc:docMk/>
              <pc:sldMasterMk cId="946754946" sldId="2147483660"/>
              <pc:sldLayoutMk cId="3161095380" sldId="2147483669"/>
              <ac:spMk id="6" creationId="{00000000-0000-0000-0000-000000000000}"/>
            </ac:spMkLst>
          </pc:spChg>
          <pc:spChg chg="mod">
            <ac:chgData name="Fake Test User" userId="SID-0" providerId="Test" clId="FakeClientId" dt="2019-08-07T09:00:55.085" v="15" actId="790"/>
            <ac:spMkLst>
              <pc:docMk/>
              <pc:sldMasterMk cId="946754946" sldId="2147483660"/>
              <pc:sldLayoutMk cId="3161095380" sldId="2147483669"/>
              <ac:spMk id="7" creationId="{00000000-0000-0000-0000-000000000000}"/>
            </ac:spMkLst>
          </pc:spChg>
        </pc:sldLayoutChg>
        <pc:sldLayoutChg chg="modSp mod">
          <pc:chgData name="Fake Test User" userId="SID-0" providerId="Test" clId="FakeClientId" dt="2019-08-07T09:01:01.538" v="16" actId="790"/>
          <pc:sldLayoutMkLst>
            <pc:docMk/>
            <pc:sldMasterMk cId="946754946" sldId="2147483660"/>
            <pc:sldLayoutMk cId="596921339" sldId="2147483670"/>
          </pc:sldLayoutMkLst>
          <pc:spChg chg="mod">
            <ac:chgData name="Fake Test User" userId="SID-0" providerId="Test" clId="FakeClientId" dt="2019-08-07T09:01:01.538" v="16" actId="790"/>
            <ac:spMkLst>
              <pc:docMk/>
              <pc:sldMasterMk cId="946754946" sldId="2147483660"/>
              <pc:sldLayoutMk cId="596921339" sldId="2147483670"/>
              <ac:spMk id="2" creationId="{00000000-0000-0000-0000-000000000000}"/>
            </ac:spMkLst>
          </pc:spChg>
          <pc:spChg chg="mod">
            <ac:chgData name="Fake Test User" userId="SID-0" providerId="Test" clId="FakeClientId" dt="2019-08-07T09:01:01.538" v="16" actId="790"/>
            <ac:spMkLst>
              <pc:docMk/>
              <pc:sldMasterMk cId="946754946" sldId="2147483660"/>
              <pc:sldLayoutMk cId="596921339" sldId="2147483670"/>
              <ac:spMk id="3" creationId="{00000000-0000-0000-0000-000000000000}"/>
            </ac:spMkLst>
          </pc:spChg>
          <pc:spChg chg="mod">
            <ac:chgData name="Fake Test User" userId="SID-0" providerId="Test" clId="FakeClientId" dt="2019-08-07T09:01:01.538" v="16" actId="790"/>
            <ac:spMkLst>
              <pc:docMk/>
              <pc:sldMasterMk cId="946754946" sldId="2147483660"/>
              <pc:sldLayoutMk cId="596921339" sldId="2147483670"/>
              <ac:spMk id="4" creationId="{00000000-0000-0000-0000-000000000000}"/>
            </ac:spMkLst>
          </pc:spChg>
          <pc:spChg chg="mod">
            <ac:chgData name="Fake Test User" userId="SID-0" providerId="Test" clId="FakeClientId" dt="2019-08-07T09:01:01.538" v="16" actId="790"/>
            <ac:spMkLst>
              <pc:docMk/>
              <pc:sldMasterMk cId="946754946" sldId="2147483660"/>
              <pc:sldLayoutMk cId="596921339" sldId="2147483670"/>
              <ac:spMk id="5" creationId="{00000000-0000-0000-0000-000000000000}"/>
            </ac:spMkLst>
          </pc:spChg>
          <pc:spChg chg="mod">
            <ac:chgData name="Fake Test User" userId="SID-0" providerId="Test" clId="FakeClientId" dt="2019-08-07T09:01:01.538" v="16" actId="790"/>
            <ac:spMkLst>
              <pc:docMk/>
              <pc:sldMasterMk cId="946754946" sldId="2147483660"/>
              <pc:sldLayoutMk cId="596921339" sldId="2147483670"/>
              <ac:spMk id="6" creationId="{00000000-0000-0000-0000-000000000000}"/>
            </ac:spMkLst>
          </pc:spChg>
          <pc:spChg chg="mod">
            <ac:chgData name="Fake Test User" userId="SID-0" providerId="Test" clId="FakeClientId" dt="2019-08-07T09:01:01.538" v="16" actId="790"/>
            <ac:spMkLst>
              <pc:docMk/>
              <pc:sldMasterMk cId="946754946" sldId="2147483660"/>
              <pc:sldLayoutMk cId="596921339" sldId="2147483670"/>
              <ac:spMk id="7" creationId="{00000000-0000-0000-0000-000000000000}"/>
            </ac:spMkLst>
          </pc:spChg>
          <pc:spChg chg="mod">
            <ac:chgData name="Fake Test User" userId="SID-0" providerId="Test" clId="FakeClientId" dt="2019-08-07T09:01:01.538" v="16" actId="790"/>
            <ac:spMkLst>
              <pc:docMk/>
              <pc:sldMasterMk cId="946754946" sldId="2147483660"/>
              <pc:sldLayoutMk cId="596921339" sldId="2147483670"/>
              <ac:spMk id="8" creationId="{00000000-0000-0000-0000-000000000000}"/>
            </ac:spMkLst>
          </pc:spChg>
        </pc:sldLayoutChg>
        <pc:sldLayoutChg chg="modSp mod">
          <pc:chgData name="Fake Test User" userId="SID-0" providerId="Test" clId="FakeClientId" dt="2019-08-07T09:01:08.631" v="17" actId="790"/>
          <pc:sldLayoutMkLst>
            <pc:docMk/>
            <pc:sldMasterMk cId="946754946" sldId="2147483660"/>
            <pc:sldLayoutMk cId="1302266631" sldId="2147483671"/>
          </pc:sldLayoutMkLst>
          <pc:spChg chg="mod">
            <ac:chgData name="Fake Test User" userId="SID-0" providerId="Test" clId="FakeClientId" dt="2019-08-07T09:01:08.631" v="17" actId="790"/>
            <ac:spMkLst>
              <pc:docMk/>
              <pc:sldMasterMk cId="946754946" sldId="2147483660"/>
              <pc:sldLayoutMk cId="1302266631" sldId="2147483671"/>
              <ac:spMk id="2" creationId="{00000000-0000-0000-0000-000000000000}"/>
            </ac:spMkLst>
          </pc:spChg>
          <pc:spChg chg="mod">
            <ac:chgData name="Fake Test User" userId="SID-0" providerId="Test" clId="FakeClientId" dt="2019-08-07T09:01:08.631" v="17" actId="790"/>
            <ac:spMkLst>
              <pc:docMk/>
              <pc:sldMasterMk cId="946754946" sldId="2147483660"/>
              <pc:sldLayoutMk cId="1302266631" sldId="2147483671"/>
              <ac:spMk id="3" creationId="{00000000-0000-0000-0000-000000000000}"/>
            </ac:spMkLst>
          </pc:spChg>
          <pc:spChg chg="mod">
            <ac:chgData name="Fake Test User" userId="SID-0" providerId="Test" clId="FakeClientId" dt="2019-08-07T09:01:08.631" v="17" actId="790"/>
            <ac:spMkLst>
              <pc:docMk/>
              <pc:sldMasterMk cId="946754946" sldId="2147483660"/>
              <pc:sldLayoutMk cId="1302266631" sldId="2147483671"/>
              <ac:spMk id="4" creationId="{00000000-0000-0000-0000-000000000000}"/>
            </ac:spMkLst>
          </pc:spChg>
          <pc:spChg chg="mod">
            <ac:chgData name="Fake Test User" userId="SID-0" providerId="Test" clId="FakeClientId" dt="2019-08-07T09:01:08.631" v="17" actId="790"/>
            <ac:spMkLst>
              <pc:docMk/>
              <pc:sldMasterMk cId="946754946" sldId="2147483660"/>
              <pc:sldLayoutMk cId="1302266631" sldId="2147483671"/>
              <ac:spMk id="5" creationId="{00000000-0000-0000-0000-000000000000}"/>
            </ac:spMkLst>
          </pc:spChg>
          <pc:spChg chg="mod">
            <ac:chgData name="Fake Test User" userId="SID-0" providerId="Test" clId="FakeClientId" dt="2019-08-07T09:01:08.631" v="17" actId="790"/>
            <ac:spMkLst>
              <pc:docMk/>
              <pc:sldMasterMk cId="946754946" sldId="2147483660"/>
              <pc:sldLayoutMk cId="1302266631" sldId="2147483671"/>
              <ac:spMk id="6" creationId="{00000000-0000-0000-0000-000000000000}"/>
            </ac:spMkLst>
          </pc:spChg>
          <pc:spChg chg="mod">
            <ac:chgData name="Fake Test User" userId="SID-0" providerId="Test" clId="FakeClientId" dt="2019-08-07T09:01:08.631" v="17" actId="790"/>
            <ac:spMkLst>
              <pc:docMk/>
              <pc:sldMasterMk cId="946754946" sldId="2147483660"/>
              <pc:sldLayoutMk cId="1302266631" sldId="2147483671"/>
              <ac:spMk id="7" creationId="{00000000-0000-0000-0000-000000000000}"/>
            </ac:spMkLst>
          </pc:spChg>
          <pc:spChg chg="mod">
            <ac:chgData name="Fake Test User" userId="SID-0" providerId="Test" clId="FakeClientId" dt="2019-08-07T09:01:08.631" v="17" actId="790"/>
            <ac:spMkLst>
              <pc:docMk/>
              <pc:sldMasterMk cId="946754946" sldId="2147483660"/>
              <pc:sldLayoutMk cId="1302266631" sldId="2147483671"/>
              <ac:spMk id="8"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xmlns="" id="{399EFBF9-5618-4906-BFF8-1C774A334A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noProof="1"/>
          </a:p>
        </p:txBody>
      </p:sp>
      <p:sp>
        <p:nvSpPr>
          <p:cNvPr id="3" name="Veri Yer Tutucusu 2">
            <a:extLst>
              <a:ext uri="{FF2B5EF4-FFF2-40B4-BE49-F238E27FC236}">
                <a16:creationId xmlns:a16="http://schemas.microsoft.com/office/drawing/2014/main" xmlns="" id="{3084161C-F23C-445E-949E-1165C8173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72DCD5-0B50-4994-97D9-14D3390A4F7C}" type="datetime1">
              <a:rPr lang="tr-TR" noProof="1" smtClean="0"/>
              <a:t>16.03.2025</a:t>
            </a:fld>
            <a:endParaRPr lang="tr-TR" noProof="1"/>
          </a:p>
        </p:txBody>
      </p:sp>
      <p:sp>
        <p:nvSpPr>
          <p:cNvPr id="4" name="Alt Bilgi Yer Tutucusu 3">
            <a:extLst>
              <a:ext uri="{FF2B5EF4-FFF2-40B4-BE49-F238E27FC236}">
                <a16:creationId xmlns:a16="http://schemas.microsoft.com/office/drawing/2014/main" xmlns="" id="{9CD59D34-49B1-47E2-9528-DA32623A59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noProof="1"/>
          </a:p>
        </p:txBody>
      </p:sp>
      <p:sp>
        <p:nvSpPr>
          <p:cNvPr id="5" name="Slayt Numarası Yer Tutucusu 4">
            <a:extLst>
              <a:ext uri="{FF2B5EF4-FFF2-40B4-BE49-F238E27FC236}">
                <a16:creationId xmlns:a16="http://schemas.microsoft.com/office/drawing/2014/main" xmlns="" id="{6D25E82B-73D2-483B-B45C-7F2F194FBE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AD9037-3A8F-42BD-9AF2-47D5D2085D4B}" type="slidenum">
              <a:rPr lang="tr-TR" noProof="1" smtClean="0"/>
              <a:t>‹#›</a:t>
            </a:fld>
            <a:endParaRPr lang="tr-TR" noProof="1"/>
          </a:p>
        </p:txBody>
      </p:sp>
    </p:spTree>
    <p:extLst>
      <p:ext uri="{BB962C8B-B14F-4D97-AF65-F5344CB8AC3E}">
        <p14:creationId xmlns:p14="http://schemas.microsoft.com/office/powerpoint/2010/main" val="210999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1"/>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DB5A1B2-69A1-4F3A-9AC0-56CD9B4E6DCB}" type="datetime1">
              <a:rPr lang="tr-TR" noProof="1" smtClean="0"/>
              <a:t>16.03.2025</a:t>
            </a:fld>
            <a:endParaRPr lang="tr-TR" noProof="1"/>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1"/>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1"/>
              <a:t>Asıl metin stillerini düzenlemek için tıklayın</a:t>
            </a:r>
          </a:p>
          <a:p>
            <a:pPr lvl="1" rtl="0"/>
            <a:r>
              <a:rPr lang="tr-TR" noProof="1"/>
              <a:t>İkinci düzey</a:t>
            </a:r>
          </a:p>
          <a:p>
            <a:pPr lvl="2" rtl="0"/>
            <a:r>
              <a:rPr lang="tr-TR" noProof="1"/>
              <a:t>Üçüncü düzey</a:t>
            </a:r>
          </a:p>
          <a:p>
            <a:pPr lvl="3" rtl="0"/>
            <a:r>
              <a:rPr lang="tr-TR" noProof="1"/>
              <a:t>Dördüncü düzey</a:t>
            </a:r>
          </a:p>
          <a:p>
            <a:pPr lvl="4" rtl="0"/>
            <a:r>
              <a:rPr lang="tr-TR" noProof="1"/>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1"/>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tr-TR" noProof="1" dirty="0" smtClean="0"/>
              <a:t>‹#›</a:t>
            </a:fld>
            <a:endParaRPr lang="tr-TR" noProof="1"/>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1"/>
          </a:p>
        </p:txBody>
      </p:sp>
      <p:sp>
        <p:nvSpPr>
          <p:cNvPr id="4" name="Slayt Numarası Yer Tutucusu 3"/>
          <p:cNvSpPr>
            <a:spLocks noGrp="1"/>
          </p:cNvSpPr>
          <p:nvPr>
            <p:ph type="sldNum" sz="quarter" idx="5"/>
          </p:nvPr>
        </p:nvSpPr>
        <p:spPr/>
        <p:txBody>
          <a:bodyPr/>
          <a:lstStyle/>
          <a:p>
            <a:pPr rtl="0"/>
            <a:fld id="{DF61EA0F-A667-4B49-8422-0062BC55E249}" type="slidenum">
              <a:rPr lang="tr-TR" noProof="1" dirty="0" smtClean="0"/>
              <a:t>1</a:t>
            </a:fld>
            <a:endParaRPr lang="tr-TR" noProof="1"/>
          </a:p>
        </p:txBody>
      </p:sp>
    </p:spTree>
    <p:extLst>
      <p:ext uri="{BB962C8B-B14F-4D97-AF65-F5344CB8AC3E}">
        <p14:creationId xmlns:p14="http://schemas.microsoft.com/office/powerpoint/2010/main" val="1035606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1"/>
          </a:p>
        </p:txBody>
      </p:sp>
      <p:sp>
        <p:nvSpPr>
          <p:cNvPr id="4" name="Slayt Numarası Yer Tutucusu 3"/>
          <p:cNvSpPr>
            <a:spLocks noGrp="1"/>
          </p:cNvSpPr>
          <p:nvPr>
            <p:ph type="sldNum" sz="quarter" idx="5"/>
          </p:nvPr>
        </p:nvSpPr>
        <p:spPr/>
        <p:txBody>
          <a:bodyPr/>
          <a:lstStyle/>
          <a:p>
            <a:pPr rtl="0"/>
            <a:fld id="{DF61EA0F-A667-4B49-8422-0062BC55E249}" type="slidenum">
              <a:rPr lang="tr-TR" noProof="1" dirty="0" smtClean="0"/>
              <a:t>2</a:t>
            </a:fld>
            <a:endParaRPr lang="tr-TR" noProof="1"/>
          </a:p>
        </p:txBody>
      </p:sp>
    </p:spTree>
    <p:extLst>
      <p:ext uri="{BB962C8B-B14F-4D97-AF65-F5344CB8AC3E}">
        <p14:creationId xmlns:p14="http://schemas.microsoft.com/office/powerpoint/2010/main" val="4100743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1"/>
          </a:p>
        </p:txBody>
      </p:sp>
      <p:sp>
        <p:nvSpPr>
          <p:cNvPr id="4" name="Slayt Numarası Yer Tutucusu 3"/>
          <p:cNvSpPr>
            <a:spLocks noGrp="1"/>
          </p:cNvSpPr>
          <p:nvPr>
            <p:ph type="sldNum" sz="quarter" idx="5"/>
          </p:nvPr>
        </p:nvSpPr>
        <p:spPr/>
        <p:txBody>
          <a:bodyPr/>
          <a:lstStyle/>
          <a:p>
            <a:pPr rtl="0"/>
            <a:fld id="{DF61EA0F-A667-4B49-8422-0062BC55E249}" type="slidenum">
              <a:rPr lang="tr-TR" noProof="1" dirty="0" smtClean="0"/>
              <a:t>5</a:t>
            </a:fld>
            <a:endParaRPr lang="tr-TR" noProof="1"/>
          </a:p>
        </p:txBody>
      </p:sp>
    </p:spTree>
    <p:extLst>
      <p:ext uri="{BB962C8B-B14F-4D97-AF65-F5344CB8AC3E}">
        <p14:creationId xmlns:p14="http://schemas.microsoft.com/office/powerpoint/2010/main" val="231424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Dikdörtgen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
        <p:nvSpPr>
          <p:cNvPr id="2" name="Başlık 1"/>
          <p:cNvSpPr>
            <a:spLocks noGrp="1"/>
          </p:cNvSpPr>
          <p:nvPr>
            <p:ph type="ctrTitle"/>
          </p:nvPr>
        </p:nvSpPr>
        <p:spPr>
          <a:xfrm>
            <a:off x="838200" y="2061006"/>
            <a:ext cx="10515600" cy="2387600"/>
          </a:xfrm>
        </p:spPr>
        <p:txBody>
          <a:bodyPr rtlCol="0" anchor="b">
            <a:normAutofit/>
          </a:bodyPr>
          <a:lstStyle>
            <a:lvl1pPr algn="l">
              <a:defRPr sz="5400">
                <a:solidFill>
                  <a:schemeClr val="bg1"/>
                </a:solidFill>
              </a:defRPr>
            </a:lvl1pPr>
          </a:lstStyle>
          <a:p>
            <a:pPr rtl="0"/>
            <a:r>
              <a:rPr lang="tr-TR" noProof="1" smtClean="0"/>
              <a:t>Asıl başlık stili için tıklatın</a:t>
            </a:r>
            <a:endParaRPr lang="tr-TR" noProof="1"/>
          </a:p>
        </p:txBody>
      </p:sp>
      <p:sp>
        <p:nvSpPr>
          <p:cNvPr id="3" name="Alt Başlık 2"/>
          <p:cNvSpPr>
            <a:spLocks noGrp="1"/>
          </p:cNvSpPr>
          <p:nvPr>
            <p:ph type="subTitle" idx="1"/>
          </p:nvPr>
        </p:nvSpPr>
        <p:spPr>
          <a:xfrm>
            <a:off x="838202" y="5110609"/>
            <a:ext cx="6705599" cy="1137793"/>
          </a:xfrm>
        </p:spPr>
        <p:txBody>
          <a:bodyPr rtlCol="0">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1" smtClean="0"/>
              <a:t>Asıl alt başlık stilini düzenlemek için tıklatın</a:t>
            </a:r>
            <a:endParaRPr lang="tr-TR" noProof="1"/>
          </a:p>
        </p:txBody>
      </p:sp>
      <p:sp>
        <p:nvSpPr>
          <p:cNvPr id="4" name="Tarih Yer Tutucusu 3"/>
          <p:cNvSpPr>
            <a:spLocks noGrp="1"/>
          </p:cNvSpPr>
          <p:nvPr>
            <p:ph type="dt" sz="half" idx="10"/>
          </p:nvPr>
        </p:nvSpPr>
        <p:spPr/>
        <p:txBody>
          <a:bodyPr rtlCol="0"/>
          <a:lstStyle/>
          <a:p>
            <a:pPr rtl="0"/>
            <a:fld id="{1B57FC9C-393E-4982-BAF4-47C68C5F4F24}" type="datetime1">
              <a:rPr lang="tr-TR" noProof="1" dirty="0" smtClean="0"/>
              <a:t>16.03.2025</a:t>
            </a:fld>
            <a:endParaRPr lang="tr-TR" noProof="1"/>
          </a:p>
        </p:txBody>
      </p:sp>
      <p:sp>
        <p:nvSpPr>
          <p:cNvPr id="5" name="Alt Bilgi Yer Tutucusu 4"/>
          <p:cNvSpPr>
            <a:spLocks noGrp="1"/>
          </p:cNvSpPr>
          <p:nvPr>
            <p:ph type="ftr" sz="quarter" idx="11"/>
          </p:nvPr>
        </p:nvSpPr>
        <p:spPr/>
        <p:txBody>
          <a:bodyPr rtlCol="0"/>
          <a:lstStyle/>
          <a:p>
            <a:pPr rtl="0"/>
            <a:endParaRPr lang="tr-TR" noProof="1"/>
          </a:p>
        </p:txBody>
      </p:sp>
      <p:sp>
        <p:nvSpPr>
          <p:cNvPr id="6" name="Slayt Numarası Yer Tutucusu 5"/>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
        <p:nvSpPr>
          <p:cNvPr id="8" name="Dikdörtgen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Dikdörtgen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
        <p:nvSpPr>
          <p:cNvPr id="2" name="Başlık 1"/>
          <p:cNvSpPr>
            <a:spLocks noGrp="1"/>
          </p:cNvSpPr>
          <p:nvPr>
            <p:ph type="title"/>
          </p:nvPr>
        </p:nvSpPr>
        <p:spPr>
          <a:xfrm>
            <a:off x="609600" y="1"/>
            <a:ext cx="10744200" cy="1228436"/>
          </a:xfrm>
        </p:spPr>
        <p:txBody>
          <a:bodyPr rtlCol="0" anchor="b">
            <a:normAutofit/>
          </a:bodyPr>
          <a:lstStyle>
            <a:lvl1pPr>
              <a:defRPr sz="3600">
                <a:solidFill>
                  <a:schemeClr val="bg1"/>
                </a:solidFill>
              </a:defRPr>
            </a:lvl1pPr>
          </a:lstStyle>
          <a:p>
            <a:pPr rtl="0"/>
            <a:r>
              <a:rPr lang="tr-TR" noProof="1" smtClean="0"/>
              <a:t>Asıl başlık stili için tıklatın</a:t>
            </a:r>
            <a:endParaRPr lang="tr-TR" noProof="1"/>
          </a:p>
        </p:txBody>
      </p:sp>
      <p:sp>
        <p:nvSpPr>
          <p:cNvPr id="3" name="Dikey Metin Yer Tutucusu 2"/>
          <p:cNvSpPr>
            <a:spLocks noGrp="1"/>
          </p:cNvSpPr>
          <p:nvPr>
            <p:ph type="body" orient="vert" idx="1"/>
          </p:nvPr>
        </p:nvSpPr>
        <p:spPr/>
        <p:txBody>
          <a:bodyPr vert="eaVert" rtlCol="0"/>
          <a:lstStyle/>
          <a:p>
            <a:pPr lvl="0" rtl="0"/>
            <a:r>
              <a:rPr lang="tr-TR" noProof="1" smtClean="0"/>
              <a:t>Asıl metin stillerini düzenlemek için tıklatın</a:t>
            </a:r>
          </a:p>
          <a:p>
            <a:pPr lvl="1" rtl="0"/>
            <a:r>
              <a:rPr lang="tr-TR" noProof="1" smtClean="0"/>
              <a:t>İkinci düzey</a:t>
            </a:r>
          </a:p>
          <a:p>
            <a:pPr lvl="2" rtl="0"/>
            <a:r>
              <a:rPr lang="tr-TR" noProof="1" smtClean="0"/>
              <a:t>Üçüncü düzey</a:t>
            </a:r>
          </a:p>
          <a:p>
            <a:pPr lvl="3" rtl="0"/>
            <a:r>
              <a:rPr lang="tr-TR" noProof="1" smtClean="0"/>
              <a:t>Dördüncü düzey</a:t>
            </a:r>
          </a:p>
          <a:p>
            <a:pPr lvl="4" rtl="0"/>
            <a:r>
              <a:rPr lang="tr-TR" noProof="1" smtClean="0"/>
              <a:t>Beşinci düzey</a:t>
            </a:r>
            <a:endParaRPr lang="tr-TR" noProof="1"/>
          </a:p>
        </p:txBody>
      </p:sp>
      <p:sp>
        <p:nvSpPr>
          <p:cNvPr id="4" name="Tarih Yer Tutucusu 3"/>
          <p:cNvSpPr>
            <a:spLocks noGrp="1"/>
          </p:cNvSpPr>
          <p:nvPr>
            <p:ph type="dt" sz="half" idx="10"/>
          </p:nvPr>
        </p:nvSpPr>
        <p:spPr/>
        <p:txBody>
          <a:bodyPr rtlCol="0"/>
          <a:lstStyle/>
          <a:p>
            <a:pPr rtl="0"/>
            <a:fld id="{1EDF2B46-AFDF-4350-B6E7-CF0F338104E4}" type="datetime1">
              <a:rPr lang="tr-TR" noProof="1" dirty="0" smtClean="0"/>
              <a:t>16.03.2025</a:t>
            </a:fld>
            <a:endParaRPr lang="tr-TR" noProof="1"/>
          </a:p>
        </p:txBody>
      </p:sp>
      <p:sp>
        <p:nvSpPr>
          <p:cNvPr id="5" name="Alt Bilgi Yer Tutucusu 4"/>
          <p:cNvSpPr>
            <a:spLocks noGrp="1"/>
          </p:cNvSpPr>
          <p:nvPr>
            <p:ph type="ftr" sz="quarter" idx="11"/>
          </p:nvPr>
        </p:nvSpPr>
        <p:spPr/>
        <p:txBody>
          <a:bodyPr rtlCol="0"/>
          <a:lstStyle/>
          <a:p>
            <a:pPr rtl="0"/>
            <a:endParaRPr lang="tr-TR" noProof="1"/>
          </a:p>
        </p:txBody>
      </p:sp>
      <p:sp>
        <p:nvSpPr>
          <p:cNvPr id="6" name="Slayt Numarası Yer Tutucusu 5"/>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
        <p:nvSpPr>
          <p:cNvPr id="8" name="Dikdörtgen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
        <p:nvSpPr>
          <p:cNvPr id="2" name="Dikey Başlık 1"/>
          <p:cNvSpPr>
            <a:spLocks noGrp="1"/>
          </p:cNvSpPr>
          <p:nvPr>
            <p:ph type="title" orient="vert"/>
          </p:nvPr>
        </p:nvSpPr>
        <p:spPr>
          <a:xfrm>
            <a:off x="10215419" y="365125"/>
            <a:ext cx="1819564" cy="5811838"/>
          </a:xfrm>
        </p:spPr>
        <p:txBody>
          <a:bodyPr vert="eaVert" rtlCol="0" anchor="b">
            <a:normAutofit/>
          </a:bodyPr>
          <a:lstStyle>
            <a:lvl1pPr>
              <a:defRPr sz="3600">
                <a:solidFill>
                  <a:schemeClr val="bg1"/>
                </a:solidFill>
              </a:defRPr>
            </a:lvl1pPr>
          </a:lstStyle>
          <a:p>
            <a:pPr rtl="0"/>
            <a:r>
              <a:rPr lang="tr-TR" noProof="1" smtClean="0"/>
              <a:t>Asıl başlık stili için tıklatın</a:t>
            </a:r>
            <a:endParaRPr lang="tr-TR" noProof="1"/>
          </a:p>
        </p:txBody>
      </p:sp>
      <p:sp>
        <p:nvSpPr>
          <p:cNvPr id="3" name="Dikey Metin Yer Tutucusu 2"/>
          <p:cNvSpPr>
            <a:spLocks noGrp="1"/>
          </p:cNvSpPr>
          <p:nvPr>
            <p:ph type="body" orient="vert" idx="1"/>
          </p:nvPr>
        </p:nvSpPr>
        <p:spPr>
          <a:xfrm>
            <a:off x="838201" y="365125"/>
            <a:ext cx="7734300" cy="5811838"/>
          </a:xfrm>
        </p:spPr>
        <p:txBody>
          <a:bodyPr vert="eaVert" rtlCol="0"/>
          <a:lstStyle/>
          <a:p>
            <a:pPr lvl="0" rtl="0"/>
            <a:r>
              <a:rPr lang="tr-TR" noProof="1" smtClean="0"/>
              <a:t>Asıl metin stillerini düzenlemek için tıklatın</a:t>
            </a:r>
          </a:p>
          <a:p>
            <a:pPr lvl="1" rtl="0"/>
            <a:r>
              <a:rPr lang="tr-TR" noProof="1" smtClean="0"/>
              <a:t>İkinci düzey</a:t>
            </a:r>
          </a:p>
          <a:p>
            <a:pPr lvl="2" rtl="0"/>
            <a:r>
              <a:rPr lang="tr-TR" noProof="1" smtClean="0"/>
              <a:t>Üçüncü düzey</a:t>
            </a:r>
          </a:p>
          <a:p>
            <a:pPr lvl="3" rtl="0"/>
            <a:r>
              <a:rPr lang="tr-TR" noProof="1" smtClean="0"/>
              <a:t>Dördüncü düzey</a:t>
            </a:r>
          </a:p>
          <a:p>
            <a:pPr lvl="4" rtl="0"/>
            <a:r>
              <a:rPr lang="tr-TR" noProof="1" smtClean="0"/>
              <a:t>Beşinci düzey</a:t>
            </a:r>
            <a:endParaRPr lang="tr-TR" noProof="1"/>
          </a:p>
        </p:txBody>
      </p:sp>
      <p:sp>
        <p:nvSpPr>
          <p:cNvPr id="4" name="Tarih Yer Tutucusu 3"/>
          <p:cNvSpPr>
            <a:spLocks noGrp="1"/>
          </p:cNvSpPr>
          <p:nvPr>
            <p:ph type="dt" sz="half" idx="10"/>
          </p:nvPr>
        </p:nvSpPr>
        <p:spPr/>
        <p:txBody>
          <a:bodyPr rtlCol="0"/>
          <a:lstStyle/>
          <a:p>
            <a:pPr rtl="0"/>
            <a:fld id="{2966B076-FB83-45E9-B22A-1DDC3B7E0B72}" type="datetime1">
              <a:rPr lang="tr-TR" noProof="1" dirty="0" smtClean="0"/>
              <a:t>16.03.2025</a:t>
            </a:fld>
            <a:endParaRPr lang="tr-TR" noProof="1"/>
          </a:p>
        </p:txBody>
      </p:sp>
      <p:sp>
        <p:nvSpPr>
          <p:cNvPr id="5" name="Alt Bilgi Yer Tutucusu 4"/>
          <p:cNvSpPr>
            <a:spLocks noGrp="1"/>
          </p:cNvSpPr>
          <p:nvPr>
            <p:ph type="ftr" sz="quarter" idx="11"/>
          </p:nvPr>
        </p:nvSpPr>
        <p:spPr/>
        <p:txBody>
          <a:bodyPr rtlCol="0"/>
          <a:lstStyle/>
          <a:p>
            <a:pPr rtl="0"/>
            <a:endParaRPr lang="tr-TR" noProof="1"/>
          </a:p>
        </p:txBody>
      </p:sp>
      <p:sp>
        <p:nvSpPr>
          <p:cNvPr id="6" name="Slayt Numarası Yer Tutucusu 5"/>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
        <p:nvSpPr>
          <p:cNvPr id="8" name="Dikdörtgen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Dikdörtgen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
        <p:nvSpPr>
          <p:cNvPr id="2" name="Başlık 1"/>
          <p:cNvSpPr>
            <a:spLocks noGrp="1"/>
          </p:cNvSpPr>
          <p:nvPr>
            <p:ph type="title"/>
          </p:nvPr>
        </p:nvSpPr>
        <p:spPr>
          <a:xfrm>
            <a:off x="604434" y="0"/>
            <a:ext cx="10749367" cy="1208868"/>
          </a:xfrm>
        </p:spPr>
        <p:txBody>
          <a:bodyPr rtlCol="0" anchor="b">
            <a:normAutofit/>
          </a:bodyPr>
          <a:lstStyle>
            <a:lvl1pPr>
              <a:defRPr sz="3600">
                <a:solidFill>
                  <a:schemeClr val="bg1"/>
                </a:solidFill>
              </a:defRPr>
            </a:lvl1pPr>
          </a:lstStyle>
          <a:p>
            <a:pPr rtl="0"/>
            <a:r>
              <a:rPr lang="tr-TR" noProof="1" smtClean="0"/>
              <a:t>Asıl başlık stili için tıklatın</a:t>
            </a:r>
            <a:endParaRPr lang="tr-TR" noProof="1"/>
          </a:p>
        </p:txBody>
      </p:sp>
      <p:sp>
        <p:nvSpPr>
          <p:cNvPr id="3" name="İçerik Yer Tutucusu 2"/>
          <p:cNvSpPr>
            <a:spLocks noGrp="1"/>
          </p:cNvSpPr>
          <p:nvPr>
            <p:ph idx="1"/>
          </p:nvPr>
        </p:nvSpPr>
        <p:spPr>
          <a:xfrm>
            <a:off x="838201" y="1825625"/>
            <a:ext cx="4167753" cy="4351338"/>
          </a:xfrm>
        </p:spPr>
        <p:txBody>
          <a:bodyPr rtlCol="0">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rtl="0"/>
            <a:r>
              <a:rPr lang="tr-TR" noProof="1" smtClean="0"/>
              <a:t>Asıl metin stillerini düzenlemek için tıklatın</a:t>
            </a:r>
          </a:p>
          <a:p>
            <a:pPr lvl="1" rtl="0"/>
            <a:r>
              <a:rPr lang="tr-TR" noProof="1" smtClean="0"/>
              <a:t>İkinci düzey</a:t>
            </a:r>
          </a:p>
          <a:p>
            <a:pPr lvl="2" rtl="0"/>
            <a:r>
              <a:rPr lang="tr-TR" noProof="1" smtClean="0"/>
              <a:t>Üçüncü düzey</a:t>
            </a:r>
          </a:p>
          <a:p>
            <a:pPr lvl="3" rtl="0"/>
            <a:r>
              <a:rPr lang="tr-TR" noProof="1" smtClean="0"/>
              <a:t>Dördüncü düzey</a:t>
            </a:r>
          </a:p>
          <a:p>
            <a:pPr lvl="4" rtl="0"/>
            <a:r>
              <a:rPr lang="tr-TR" noProof="1" smtClean="0"/>
              <a:t>Beşinci düzey</a:t>
            </a:r>
            <a:endParaRPr lang="tr-TR" noProof="1"/>
          </a:p>
        </p:txBody>
      </p:sp>
      <p:sp>
        <p:nvSpPr>
          <p:cNvPr id="4" name="Tarih Yer Tutucusu 3"/>
          <p:cNvSpPr>
            <a:spLocks noGrp="1"/>
          </p:cNvSpPr>
          <p:nvPr>
            <p:ph type="dt" sz="half" idx="10"/>
          </p:nvPr>
        </p:nvSpPr>
        <p:spPr/>
        <p:txBody>
          <a:bodyPr rtlCol="0"/>
          <a:lstStyle/>
          <a:p>
            <a:pPr rtl="0"/>
            <a:fld id="{43AF908A-0786-4C8C-9E70-076398EE72F1}" type="datetime1">
              <a:rPr lang="tr-TR" noProof="1" dirty="0" smtClean="0"/>
              <a:t>16.03.2025</a:t>
            </a:fld>
            <a:endParaRPr lang="tr-TR" noProof="1"/>
          </a:p>
        </p:txBody>
      </p:sp>
      <p:sp>
        <p:nvSpPr>
          <p:cNvPr id="5" name="Alt Bilgi Yer Tutucusu 4"/>
          <p:cNvSpPr>
            <a:spLocks noGrp="1"/>
          </p:cNvSpPr>
          <p:nvPr>
            <p:ph type="ftr" sz="quarter" idx="11"/>
          </p:nvPr>
        </p:nvSpPr>
        <p:spPr/>
        <p:txBody>
          <a:bodyPr rtlCol="0"/>
          <a:lstStyle/>
          <a:p>
            <a:pPr rtl="0"/>
            <a:endParaRPr lang="tr-TR" noProof="1"/>
          </a:p>
        </p:txBody>
      </p:sp>
      <p:sp>
        <p:nvSpPr>
          <p:cNvPr id="6" name="Slayt Numarası Yer Tutucusu 5"/>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
        <p:nvSpPr>
          <p:cNvPr id="8" name="Dikdörtgen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7" name="Dikdörtgen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
        <p:nvSpPr>
          <p:cNvPr id="2" name="Başlık 1"/>
          <p:cNvSpPr>
            <a:spLocks noGrp="1"/>
          </p:cNvSpPr>
          <p:nvPr>
            <p:ph type="title"/>
          </p:nvPr>
        </p:nvSpPr>
        <p:spPr>
          <a:xfrm>
            <a:off x="838201" y="2402238"/>
            <a:ext cx="4508715" cy="2187227"/>
          </a:xfrm>
        </p:spPr>
        <p:txBody>
          <a:bodyPr rtlCol="0" anchor="ctr">
            <a:noAutofit/>
          </a:bodyPr>
          <a:lstStyle>
            <a:lvl1pPr algn="l">
              <a:defRPr sz="4800">
                <a:solidFill>
                  <a:srgbClr val="D24726"/>
                </a:solidFill>
              </a:defRPr>
            </a:lvl1pPr>
          </a:lstStyle>
          <a:p>
            <a:pPr rtl="0"/>
            <a:r>
              <a:rPr lang="tr-TR" noProof="1" smtClean="0"/>
              <a:t>Asıl başlık stili için tıklatın</a:t>
            </a:r>
            <a:endParaRPr lang="tr-TR" noProof="1"/>
          </a:p>
        </p:txBody>
      </p:sp>
      <p:sp>
        <p:nvSpPr>
          <p:cNvPr id="3" name="Metin Yer Tutucusu 2"/>
          <p:cNvSpPr>
            <a:spLocks noGrp="1"/>
          </p:cNvSpPr>
          <p:nvPr>
            <p:ph type="body" idx="1"/>
          </p:nvPr>
        </p:nvSpPr>
        <p:spPr>
          <a:xfrm>
            <a:off x="6323308" y="2402237"/>
            <a:ext cx="5269424" cy="2187226"/>
          </a:xfrm>
        </p:spPr>
        <p:txBody>
          <a:bodyPr rtlCol="0"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tr-TR" noProof="1" smtClean="0"/>
              <a:t>Asıl metin stillerini düzenlemek için tıklatın</a:t>
            </a:r>
          </a:p>
        </p:txBody>
      </p:sp>
      <p:sp>
        <p:nvSpPr>
          <p:cNvPr id="4" name="Tarih Yer Tutucusu 3"/>
          <p:cNvSpPr>
            <a:spLocks noGrp="1"/>
          </p:cNvSpPr>
          <p:nvPr>
            <p:ph type="dt" sz="half" idx="10"/>
          </p:nvPr>
        </p:nvSpPr>
        <p:spPr/>
        <p:txBody>
          <a:bodyPr rtlCol="0"/>
          <a:lstStyle/>
          <a:p>
            <a:pPr rtl="0"/>
            <a:fld id="{72219499-3739-4091-84C4-054B7B2F9757}" type="datetime1">
              <a:rPr lang="tr-TR" noProof="1" dirty="0" smtClean="0"/>
              <a:t>16.03.2025</a:t>
            </a:fld>
            <a:endParaRPr lang="tr-TR" noProof="1"/>
          </a:p>
        </p:txBody>
      </p:sp>
      <p:sp>
        <p:nvSpPr>
          <p:cNvPr id="5" name="Alt Bilgi Yer Tutucusu 4"/>
          <p:cNvSpPr>
            <a:spLocks noGrp="1"/>
          </p:cNvSpPr>
          <p:nvPr>
            <p:ph type="ftr" sz="quarter" idx="11"/>
          </p:nvPr>
        </p:nvSpPr>
        <p:spPr/>
        <p:txBody>
          <a:bodyPr rtlCol="0"/>
          <a:lstStyle/>
          <a:p>
            <a:pPr rtl="0"/>
            <a:endParaRPr lang="tr-TR" noProof="1"/>
          </a:p>
        </p:txBody>
      </p:sp>
      <p:sp>
        <p:nvSpPr>
          <p:cNvPr id="6" name="Slayt Numarası Yer Tutucusu 5"/>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
        <p:nvSpPr>
          <p:cNvPr id="8" name="Dikdörtgen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Dikdörtgen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
        <p:nvSpPr>
          <p:cNvPr id="2" name="Başlık 1"/>
          <p:cNvSpPr>
            <a:spLocks noGrp="1"/>
          </p:cNvSpPr>
          <p:nvPr>
            <p:ph type="title"/>
          </p:nvPr>
        </p:nvSpPr>
        <p:spPr>
          <a:xfrm>
            <a:off x="609600" y="1"/>
            <a:ext cx="10744200" cy="1228436"/>
          </a:xfrm>
        </p:spPr>
        <p:txBody>
          <a:bodyPr rtlCol="0" anchor="b">
            <a:normAutofit/>
          </a:bodyPr>
          <a:lstStyle>
            <a:lvl1pPr>
              <a:defRPr sz="3600">
                <a:solidFill>
                  <a:schemeClr val="bg1"/>
                </a:solidFill>
              </a:defRPr>
            </a:lvl1pPr>
          </a:lstStyle>
          <a:p>
            <a:pPr rtl="0"/>
            <a:r>
              <a:rPr lang="tr-TR" noProof="1" smtClean="0"/>
              <a:t>Asıl başlık stili için tıklatın</a:t>
            </a:r>
            <a:endParaRPr lang="tr-TR" noProof="1"/>
          </a:p>
        </p:txBody>
      </p:sp>
      <p:sp>
        <p:nvSpPr>
          <p:cNvPr id="3" name="İçerik Yer Tutucusu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tr-TR" noProof="1" smtClean="0"/>
              <a:t>Asıl metin stillerini düzenlemek için tıklatın</a:t>
            </a:r>
          </a:p>
          <a:p>
            <a:pPr marL="0" lvl="1" indent="0" rtl="0">
              <a:lnSpc>
                <a:spcPct val="150000"/>
              </a:lnSpc>
              <a:spcAft>
                <a:spcPts val="1200"/>
              </a:spcAft>
              <a:buNone/>
            </a:pPr>
            <a:r>
              <a:rPr lang="tr-TR" noProof="1" smtClean="0"/>
              <a:t>İkinci düzey</a:t>
            </a:r>
          </a:p>
          <a:p>
            <a:pPr marL="0" lvl="2" indent="0" rtl="0">
              <a:lnSpc>
                <a:spcPct val="150000"/>
              </a:lnSpc>
              <a:spcAft>
                <a:spcPts val="1200"/>
              </a:spcAft>
              <a:buNone/>
            </a:pPr>
            <a:r>
              <a:rPr lang="tr-TR" noProof="1" smtClean="0"/>
              <a:t>Üçüncü düzey</a:t>
            </a:r>
          </a:p>
          <a:p>
            <a:pPr marL="0" lvl="3" indent="0" rtl="0">
              <a:lnSpc>
                <a:spcPct val="150000"/>
              </a:lnSpc>
              <a:spcAft>
                <a:spcPts val="1200"/>
              </a:spcAft>
              <a:buNone/>
            </a:pPr>
            <a:r>
              <a:rPr lang="tr-TR" noProof="1" smtClean="0"/>
              <a:t>Dördüncü düzey</a:t>
            </a:r>
          </a:p>
          <a:p>
            <a:pPr marL="0" lvl="4" indent="0" rtl="0">
              <a:lnSpc>
                <a:spcPct val="150000"/>
              </a:lnSpc>
              <a:spcAft>
                <a:spcPts val="1200"/>
              </a:spcAft>
              <a:buNone/>
            </a:pPr>
            <a:r>
              <a:rPr lang="tr-TR" noProof="1" smtClean="0"/>
              <a:t>Beşinci düzey</a:t>
            </a:r>
            <a:endParaRPr lang="tr-TR" noProof="1"/>
          </a:p>
        </p:txBody>
      </p:sp>
      <p:sp>
        <p:nvSpPr>
          <p:cNvPr id="4" name="İçerik Yer Tutucusu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tr-TR" noProof="1" smtClean="0"/>
              <a:t>Asıl metin stillerini düzenlemek için tıklatın</a:t>
            </a:r>
          </a:p>
          <a:p>
            <a:pPr marL="0" lvl="1" indent="0" rtl="0">
              <a:lnSpc>
                <a:spcPct val="150000"/>
              </a:lnSpc>
              <a:spcAft>
                <a:spcPts val="1200"/>
              </a:spcAft>
              <a:buNone/>
            </a:pPr>
            <a:r>
              <a:rPr lang="tr-TR" noProof="1" smtClean="0"/>
              <a:t>İkinci düzey</a:t>
            </a:r>
          </a:p>
          <a:p>
            <a:pPr marL="0" lvl="2" indent="0" rtl="0">
              <a:lnSpc>
                <a:spcPct val="150000"/>
              </a:lnSpc>
              <a:spcAft>
                <a:spcPts val="1200"/>
              </a:spcAft>
              <a:buNone/>
            </a:pPr>
            <a:r>
              <a:rPr lang="tr-TR" noProof="1" smtClean="0"/>
              <a:t>Üçüncü düzey</a:t>
            </a:r>
          </a:p>
          <a:p>
            <a:pPr marL="0" lvl="3" indent="0" rtl="0">
              <a:lnSpc>
                <a:spcPct val="150000"/>
              </a:lnSpc>
              <a:spcAft>
                <a:spcPts val="1200"/>
              </a:spcAft>
              <a:buNone/>
            </a:pPr>
            <a:r>
              <a:rPr lang="tr-TR" noProof="1" smtClean="0"/>
              <a:t>Dördüncü düzey</a:t>
            </a:r>
          </a:p>
          <a:p>
            <a:pPr marL="0" lvl="4" indent="0" rtl="0">
              <a:lnSpc>
                <a:spcPct val="150000"/>
              </a:lnSpc>
              <a:spcAft>
                <a:spcPts val="1200"/>
              </a:spcAft>
              <a:buNone/>
            </a:pPr>
            <a:r>
              <a:rPr lang="tr-TR" noProof="1" smtClean="0"/>
              <a:t>Beşinci düzey</a:t>
            </a:r>
            <a:endParaRPr lang="tr-TR" noProof="1"/>
          </a:p>
        </p:txBody>
      </p:sp>
      <p:sp>
        <p:nvSpPr>
          <p:cNvPr id="5" name="Tarih Yer Tutucusu 4"/>
          <p:cNvSpPr>
            <a:spLocks noGrp="1"/>
          </p:cNvSpPr>
          <p:nvPr>
            <p:ph type="dt" sz="half" idx="10"/>
          </p:nvPr>
        </p:nvSpPr>
        <p:spPr/>
        <p:txBody>
          <a:bodyPr rtlCol="0"/>
          <a:lstStyle/>
          <a:p>
            <a:pPr rtl="0"/>
            <a:fld id="{7B01ECE1-52F3-4A9D-A13E-D7F579BCB4C6}" type="datetime1">
              <a:rPr lang="tr-TR" noProof="1" dirty="0" smtClean="0"/>
              <a:t>16.03.2025</a:t>
            </a:fld>
            <a:endParaRPr lang="tr-TR" noProof="1"/>
          </a:p>
        </p:txBody>
      </p:sp>
      <p:sp>
        <p:nvSpPr>
          <p:cNvPr id="6" name="Alt Bilgi Yer Tutucusu 5"/>
          <p:cNvSpPr>
            <a:spLocks noGrp="1"/>
          </p:cNvSpPr>
          <p:nvPr>
            <p:ph type="ftr" sz="quarter" idx="11"/>
          </p:nvPr>
        </p:nvSpPr>
        <p:spPr/>
        <p:txBody>
          <a:bodyPr rtlCol="0"/>
          <a:lstStyle/>
          <a:p>
            <a:pPr rtl="0"/>
            <a:endParaRPr lang="tr-TR" noProof="1"/>
          </a:p>
        </p:txBody>
      </p:sp>
      <p:sp>
        <p:nvSpPr>
          <p:cNvPr id="7" name="Slayt Numarası Yer Tutucusu 6"/>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
        <p:nvSpPr>
          <p:cNvPr id="9" name="Dikdörtgen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Dikdörtgen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
        <p:nvSpPr>
          <p:cNvPr id="2" name="Başlık 1"/>
          <p:cNvSpPr>
            <a:spLocks noGrp="1"/>
          </p:cNvSpPr>
          <p:nvPr>
            <p:ph type="title"/>
          </p:nvPr>
        </p:nvSpPr>
        <p:spPr>
          <a:xfrm>
            <a:off x="609600" y="0"/>
            <a:ext cx="10737851" cy="1228436"/>
          </a:xfrm>
        </p:spPr>
        <p:txBody>
          <a:bodyPr rtlCol="0" anchor="b">
            <a:normAutofit/>
          </a:bodyPr>
          <a:lstStyle>
            <a:lvl1pPr>
              <a:defRPr sz="3600">
                <a:solidFill>
                  <a:schemeClr val="bg1"/>
                </a:solidFill>
              </a:defRPr>
            </a:lvl1pPr>
          </a:lstStyle>
          <a:p>
            <a:pPr rtl="0"/>
            <a:r>
              <a:rPr lang="tr-TR" noProof="1" smtClean="0"/>
              <a:t>Asıl başlık stili için tıklatın</a:t>
            </a:r>
            <a:endParaRPr lang="tr-TR" noProof="1"/>
          </a:p>
        </p:txBody>
      </p:sp>
      <p:sp>
        <p:nvSpPr>
          <p:cNvPr id="3" name="Metin Yer Tutucusu 2"/>
          <p:cNvSpPr>
            <a:spLocks noGrp="1"/>
          </p:cNvSpPr>
          <p:nvPr>
            <p:ph type="body" idx="1"/>
          </p:nvPr>
        </p:nvSpPr>
        <p:spPr>
          <a:xfrm>
            <a:off x="831851" y="1489075"/>
            <a:ext cx="5156200" cy="641350"/>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1" smtClean="0"/>
              <a:t>Asıl metin stillerini düzenlemek için tıklatın</a:t>
            </a:r>
          </a:p>
        </p:txBody>
      </p:sp>
      <p:sp>
        <p:nvSpPr>
          <p:cNvPr id="4" name="İçerik Yer Tutucusu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tr-TR" noProof="1" smtClean="0"/>
              <a:t>Asıl metin stillerini düzenlemek için tıklatın</a:t>
            </a:r>
          </a:p>
          <a:p>
            <a:pPr marL="0" lvl="1" indent="0" rtl="0">
              <a:lnSpc>
                <a:spcPct val="150000"/>
              </a:lnSpc>
              <a:spcAft>
                <a:spcPts val="1200"/>
              </a:spcAft>
              <a:buNone/>
            </a:pPr>
            <a:r>
              <a:rPr lang="tr-TR" noProof="1" smtClean="0"/>
              <a:t>İkinci düzey</a:t>
            </a:r>
          </a:p>
          <a:p>
            <a:pPr marL="0" lvl="2" indent="0" rtl="0">
              <a:lnSpc>
                <a:spcPct val="150000"/>
              </a:lnSpc>
              <a:spcAft>
                <a:spcPts val="1200"/>
              </a:spcAft>
              <a:buNone/>
            </a:pPr>
            <a:r>
              <a:rPr lang="tr-TR" noProof="1" smtClean="0"/>
              <a:t>Üçüncü düzey</a:t>
            </a:r>
          </a:p>
          <a:p>
            <a:pPr marL="0" lvl="3" indent="0" rtl="0">
              <a:lnSpc>
                <a:spcPct val="150000"/>
              </a:lnSpc>
              <a:spcAft>
                <a:spcPts val="1200"/>
              </a:spcAft>
              <a:buNone/>
            </a:pPr>
            <a:r>
              <a:rPr lang="tr-TR" noProof="1" smtClean="0"/>
              <a:t>Dördüncü düzey</a:t>
            </a:r>
          </a:p>
          <a:p>
            <a:pPr marL="0" lvl="4" indent="0" rtl="0">
              <a:lnSpc>
                <a:spcPct val="150000"/>
              </a:lnSpc>
              <a:spcAft>
                <a:spcPts val="1200"/>
              </a:spcAft>
              <a:buNone/>
            </a:pPr>
            <a:r>
              <a:rPr lang="tr-TR" noProof="1" smtClean="0"/>
              <a:t>Beşinci düzey</a:t>
            </a:r>
            <a:endParaRPr lang="tr-TR" noProof="1"/>
          </a:p>
        </p:txBody>
      </p:sp>
      <p:sp>
        <p:nvSpPr>
          <p:cNvPr id="5" name="Metin Yer Tutucusu 4"/>
          <p:cNvSpPr>
            <a:spLocks noGrp="1"/>
          </p:cNvSpPr>
          <p:nvPr>
            <p:ph type="body" sz="quarter" idx="3"/>
          </p:nvPr>
        </p:nvSpPr>
        <p:spPr>
          <a:xfrm>
            <a:off x="6189664" y="1489075"/>
            <a:ext cx="5157787" cy="641350"/>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1" smtClean="0"/>
              <a:t>Asıl metin stillerini düzenlemek için tıklatın</a:t>
            </a:r>
          </a:p>
        </p:txBody>
      </p:sp>
      <p:sp>
        <p:nvSpPr>
          <p:cNvPr id="6" name="İçerik Yer Tutucusu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tr-TR" noProof="1" smtClean="0"/>
              <a:t>Asıl metin stillerini düzenlemek için tıklatın</a:t>
            </a:r>
          </a:p>
          <a:p>
            <a:pPr marL="0" lvl="1" indent="0" rtl="0">
              <a:lnSpc>
                <a:spcPct val="150000"/>
              </a:lnSpc>
              <a:spcAft>
                <a:spcPts val="1200"/>
              </a:spcAft>
              <a:buNone/>
            </a:pPr>
            <a:r>
              <a:rPr lang="tr-TR" noProof="1" smtClean="0"/>
              <a:t>İkinci düzey</a:t>
            </a:r>
          </a:p>
          <a:p>
            <a:pPr marL="0" lvl="2" indent="0" rtl="0">
              <a:lnSpc>
                <a:spcPct val="150000"/>
              </a:lnSpc>
              <a:spcAft>
                <a:spcPts val="1200"/>
              </a:spcAft>
              <a:buNone/>
            </a:pPr>
            <a:r>
              <a:rPr lang="tr-TR" noProof="1" smtClean="0"/>
              <a:t>Üçüncü düzey</a:t>
            </a:r>
          </a:p>
          <a:p>
            <a:pPr marL="0" lvl="3" indent="0" rtl="0">
              <a:lnSpc>
                <a:spcPct val="150000"/>
              </a:lnSpc>
              <a:spcAft>
                <a:spcPts val="1200"/>
              </a:spcAft>
              <a:buNone/>
            </a:pPr>
            <a:r>
              <a:rPr lang="tr-TR" noProof="1" smtClean="0"/>
              <a:t>Dördüncü düzey</a:t>
            </a:r>
          </a:p>
          <a:p>
            <a:pPr marL="0" lvl="4" indent="0" rtl="0">
              <a:lnSpc>
                <a:spcPct val="150000"/>
              </a:lnSpc>
              <a:spcAft>
                <a:spcPts val="1200"/>
              </a:spcAft>
              <a:buNone/>
            </a:pPr>
            <a:r>
              <a:rPr lang="tr-TR" noProof="1" smtClean="0"/>
              <a:t>Beşinci düzey</a:t>
            </a:r>
            <a:endParaRPr lang="tr-TR" noProof="1"/>
          </a:p>
        </p:txBody>
      </p:sp>
      <p:sp>
        <p:nvSpPr>
          <p:cNvPr id="7" name="Tarih Yer Tutucusu 6"/>
          <p:cNvSpPr>
            <a:spLocks noGrp="1"/>
          </p:cNvSpPr>
          <p:nvPr>
            <p:ph type="dt" sz="half" idx="10"/>
          </p:nvPr>
        </p:nvSpPr>
        <p:spPr/>
        <p:txBody>
          <a:bodyPr rtlCol="0"/>
          <a:lstStyle/>
          <a:p>
            <a:pPr rtl="0"/>
            <a:fld id="{0284C152-BED8-4C2F-93DD-A2B2C4659D93}" type="datetime1">
              <a:rPr lang="tr-TR" noProof="1" dirty="0" smtClean="0"/>
              <a:t>16.03.2025</a:t>
            </a:fld>
            <a:endParaRPr lang="tr-TR" noProof="1"/>
          </a:p>
        </p:txBody>
      </p:sp>
      <p:sp>
        <p:nvSpPr>
          <p:cNvPr id="8" name="Alt Bilgi Yer Tutucusu 7"/>
          <p:cNvSpPr>
            <a:spLocks noGrp="1"/>
          </p:cNvSpPr>
          <p:nvPr>
            <p:ph type="ftr" sz="quarter" idx="11"/>
          </p:nvPr>
        </p:nvSpPr>
        <p:spPr/>
        <p:txBody>
          <a:bodyPr rtlCol="0"/>
          <a:lstStyle/>
          <a:p>
            <a:pPr rtl="0"/>
            <a:endParaRPr lang="tr-TR" noProof="1"/>
          </a:p>
        </p:txBody>
      </p:sp>
      <p:sp>
        <p:nvSpPr>
          <p:cNvPr id="9" name="Slayt Numarası Yer Tutucusu 8"/>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
        <p:nvSpPr>
          <p:cNvPr id="11" name="Dikdörtgen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Dikdörtgen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
        <p:nvSpPr>
          <p:cNvPr id="2" name="Başlık 1"/>
          <p:cNvSpPr>
            <a:spLocks noGrp="1"/>
          </p:cNvSpPr>
          <p:nvPr>
            <p:ph type="title"/>
          </p:nvPr>
        </p:nvSpPr>
        <p:spPr>
          <a:xfrm>
            <a:off x="609600" y="1"/>
            <a:ext cx="10744200" cy="1228436"/>
          </a:xfrm>
        </p:spPr>
        <p:txBody>
          <a:bodyPr rtlCol="0" anchor="b">
            <a:normAutofit/>
          </a:bodyPr>
          <a:lstStyle>
            <a:lvl1pPr>
              <a:defRPr sz="3600">
                <a:solidFill>
                  <a:schemeClr val="bg1"/>
                </a:solidFill>
              </a:defRPr>
            </a:lvl1pPr>
          </a:lstStyle>
          <a:p>
            <a:pPr rtl="0"/>
            <a:r>
              <a:rPr lang="tr-TR" noProof="1" smtClean="0"/>
              <a:t>Asıl başlık stili için tıklatın</a:t>
            </a:r>
            <a:endParaRPr lang="tr-TR" noProof="1"/>
          </a:p>
        </p:txBody>
      </p:sp>
      <p:sp>
        <p:nvSpPr>
          <p:cNvPr id="3" name="Tarih Yer Tutucusu 2"/>
          <p:cNvSpPr>
            <a:spLocks noGrp="1"/>
          </p:cNvSpPr>
          <p:nvPr>
            <p:ph type="dt" sz="half" idx="10"/>
          </p:nvPr>
        </p:nvSpPr>
        <p:spPr/>
        <p:txBody>
          <a:bodyPr rtlCol="0"/>
          <a:lstStyle/>
          <a:p>
            <a:pPr rtl="0"/>
            <a:fld id="{078366BA-65DC-423E-8968-5C590AD78D3D}" type="datetime1">
              <a:rPr lang="tr-TR" noProof="1" dirty="0" smtClean="0"/>
              <a:t>16.03.2025</a:t>
            </a:fld>
            <a:endParaRPr lang="tr-TR" noProof="1"/>
          </a:p>
        </p:txBody>
      </p:sp>
      <p:sp>
        <p:nvSpPr>
          <p:cNvPr id="4" name="Alt Bilgi Yer Tutucusu 3"/>
          <p:cNvSpPr>
            <a:spLocks noGrp="1"/>
          </p:cNvSpPr>
          <p:nvPr>
            <p:ph type="ftr" sz="quarter" idx="11"/>
          </p:nvPr>
        </p:nvSpPr>
        <p:spPr/>
        <p:txBody>
          <a:bodyPr rtlCol="0"/>
          <a:lstStyle/>
          <a:p>
            <a:pPr rtl="0"/>
            <a:endParaRPr lang="tr-TR" noProof="1"/>
          </a:p>
        </p:txBody>
      </p:sp>
      <p:sp>
        <p:nvSpPr>
          <p:cNvPr id="5" name="Slayt Numarası Yer Tutucusu 4"/>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
        <p:nvSpPr>
          <p:cNvPr id="7" name="Dikdörtgen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1"/>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48A3D71D-3FC6-4F08-8B9E-56BA00202F0A}" type="datetime1">
              <a:rPr lang="tr-TR" noProof="1" dirty="0" smtClean="0"/>
              <a:t>16.03.2025</a:t>
            </a:fld>
            <a:endParaRPr lang="tr-TR" noProof="1"/>
          </a:p>
        </p:txBody>
      </p:sp>
      <p:sp>
        <p:nvSpPr>
          <p:cNvPr id="3" name="Alt Bilgi Yer Tutucusu 2"/>
          <p:cNvSpPr>
            <a:spLocks noGrp="1"/>
          </p:cNvSpPr>
          <p:nvPr>
            <p:ph type="ftr" sz="quarter" idx="11"/>
          </p:nvPr>
        </p:nvSpPr>
        <p:spPr/>
        <p:txBody>
          <a:bodyPr rtlCol="0"/>
          <a:lstStyle/>
          <a:p>
            <a:pPr rtl="0"/>
            <a:endParaRPr lang="tr-TR" noProof="1"/>
          </a:p>
        </p:txBody>
      </p:sp>
      <p:sp>
        <p:nvSpPr>
          <p:cNvPr id="4" name="Slayt Numarası Yer Tutucusu 3"/>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rtlCol="0" anchor="b"/>
          <a:lstStyle>
            <a:lvl1pPr>
              <a:defRPr sz="3200"/>
            </a:lvl1pPr>
          </a:lstStyle>
          <a:p>
            <a:pPr rtl="0"/>
            <a:r>
              <a:rPr lang="tr-TR" noProof="1" smtClean="0"/>
              <a:t>Asıl başlık stili için tıklatın</a:t>
            </a:r>
            <a:endParaRPr lang="tr-TR" noProof="1"/>
          </a:p>
        </p:txBody>
      </p:sp>
      <p:sp>
        <p:nvSpPr>
          <p:cNvPr id="3" name="İçerik Yer Tutucusu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rtl="0">
              <a:lnSpc>
                <a:spcPct val="150000"/>
              </a:lnSpc>
              <a:spcAft>
                <a:spcPts val="1200"/>
              </a:spcAft>
              <a:buNone/>
            </a:pPr>
            <a:r>
              <a:rPr lang="tr-TR" noProof="1" smtClean="0"/>
              <a:t>Asıl metin stillerini düzenlemek için tıklatın</a:t>
            </a:r>
          </a:p>
          <a:p>
            <a:pPr marL="0" lvl="1" indent="0" rtl="0">
              <a:lnSpc>
                <a:spcPct val="150000"/>
              </a:lnSpc>
              <a:spcAft>
                <a:spcPts val="1200"/>
              </a:spcAft>
              <a:buNone/>
            </a:pPr>
            <a:r>
              <a:rPr lang="tr-TR" noProof="1" smtClean="0"/>
              <a:t>İkinci düzey</a:t>
            </a:r>
          </a:p>
          <a:p>
            <a:pPr marL="0" lvl="2" indent="0" rtl="0">
              <a:lnSpc>
                <a:spcPct val="150000"/>
              </a:lnSpc>
              <a:spcAft>
                <a:spcPts val="1200"/>
              </a:spcAft>
              <a:buNone/>
            </a:pPr>
            <a:r>
              <a:rPr lang="tr-TR" noProof="1" smtClean="0"/>
              <a:t>Üçüncü düzey</a:t>
            </a:r>
          </a:p>
          <a:p>
            <a:pPr marL="0" lvl="3" indent="0" rtl="0">
              <a:lnSpc>
                <a:spcPct val="150000"/>
              </a:lnSpc>
              <a:spcAft>
                <a:spcPts val="1200"/>
              </a:spcAft>
              <a:buNone/>
            </a:pPr>
            <a:r>
              <a:rPr lang="tr-TR" noProof="1" smtClean="0"/>
              <a:t>Dördüncü düzey</a:t>
            </a:r>
          </a:p>
          <a:p>
            <a:pPr marL="0" lvl="4" indent="0" rtl="0">
              <a:lnSpc>
                <a:spcPct val="150000"/>
              </a:lnSpc>
              <a:spcAft>
                <a:spcPts val="1200"/>
              </a:spcAft>
              <a:buNone/>
            </a:pPr>
            <a:r>
              <a:rPr lang="tr-TR" noProof="1" smtClean="0"/>
              <a:t>Beşinci düzey</a:t>
            </a:r>
            <a:endParaRPr lang="tr-TR" noProof="1"/>
          </a:p>
        </p:txBody>
      </p:sp>
      <p:sp>
        <p:nvSpPr>
          <p:cNvPr id="4" name="Metin Yer Tutucusu 3"/>
          <p:cNvSpPr>
            <a:spLocks noGrp="1"/>
          </p:cNvSpPr>
          <p:nvPr>
            <p:ph type="body" sz="half" idx="2"/>
          </p:nvPr>
        </p:nvSpPr>
        <p:spPr>
          <a:xfrm>
            <a:off x="839788" y="2101850"/>
            <a:ext cx="3932237"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1" smtClean="0"/>
              <a:t>Asıl metin stillerini düzenlemek için tıklatın</a:t>
            </a:r>
          </a:p>
        </p:txBody>
      </p:sp>
      <p:sp>
        <p:nvSpPr>
          <p:cNvPr id="5" name="Tarih Yer Tutucusu 4"/>
          <p:cNvSpPr>
            <a:spLocks noGrp="1"/>
          </p:cNvSpPr>
          <p:nvPr>
            <p:ph type="dt" sz="half" idx="10"/>
          </p:nvPr>
        </p:nvSpPr>
        <p:spPr/>
        <p:txBody>
          <a:bodyPr rtlCol="0"/>
          <a:lstStyle/>
          <a:p>
            <a:pPr rtl="0"/>
            <a:fld id="{A8936C66-04D4-4A38-A04B-FD01FC9AC42B}" type="datetime1">
              <a:rPr lang="tr-TR" noProof="1" dirty="0" smtClean="0"/>
              <a:t>16.03.2025</a:t>
            </a:fld>
            <a:endParaRPr lang="tr-TR" noProof="1"/>
          </a:p>
        </p:txBody>
      </p:sp>
      <p:sp>
        <p:nvSpPr>
          <p:cNvPr id="6" name="Alt Bilgi Yer Tutucusu 5"/>
          <p:cNvSpPr>
            <a:spLocks noGrp="1"/>
          </p:cNvSpPr>
          <p:nvPr>
            <p:ph type="ftr" sz="quarter" idx="11"/>
          </p:nvPr>
        </p:nvSpPr>
        <p:spPr/>
        <p:txBody>
          <a:bodyPr rtlCol="0"/>
          <a:lstStyle/>
          <a:p>
            <a:pPr rtl="0"/>
            <a:endParaRPr lang="tr-TR" noProof="1"/>
          </a:p>
        </p:txBody>
      </p:sp>
      <p:sp>
        <p:nvSpPr>
          <p:cNvPr id="7" name="Slayt Numarası Yer Tutucusu 6"/>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rtlCol="0" anchor="b"/>
          <a:lstStyle>
            <a:lvl1pPr>
              <a:defRPr sz="3200"/>
            </a:lvl1pPr>
          </a:lstStyle>
          <a:p>
            <a:pPr rtl="0"/>
            <a:r>
              <a:rPr lang="tr-TR" noProof="1" smtClean="0"/>
              <a:t>Asıl başlık stili için tıklatın</a:t>
            </a:r>
            <a:endParaRPr lang="tr-TR" noProof="1"/>
          </a:p>
        </p:txBody>
      </p:sp>
      <p:sp>
        <p:nvSpPr>
          <p:cNvPr id="3" name="Resim Yer Tutucusu 2"/>
          <p:cNvSpPr>
            <a:spLocks noGrp="1"/>
          </p:cNvSpPr>
          <p:nvPr>
            <p:ph type="pic" idx="1"/>
          </p:nvPr>
        </p:nvSpPr>
        <p:spPr>
          <a:xfrm>
            <a:off x="5183188" y="987427"/>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1" smtClean="0"/>
              <a:t>Resim eklemek için simgeyi tıklatın</a:t>
            </a:r>
            <a:endParaRPr lang="tr-TR" noProof="1"/>
          </a:p>
        </p:txBody>
      </p:sp>
      <p:sp>
        <p:nvSpPr>
          <p:cNvPr id="4" name="Metin Yer Tutucusu 3"/>
          <p:cNvSpPr>
            <a:spLocks noGrp="1"/>
          </p:cNvSpPr>
          <p:nvPr>
            <p:ph type="body" sz="half" idx="2"/>
          </p:nvPr>
        </p:nvSpPr>
        <p:spPr>
          <a:xfrm>
            <a:off x="839788" y="2101850"/>
            <a:ext cx="3932237"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1" smtClean="0"/>
              <a:t>Asıl metin stillerini düzenlemek için tıklatın</a:t>
            </a:r>
          </a:p>
        </p:txBody>
      </p:sp>
      <p:sp>
        <p:nvSpPr>
          <p:cNvPr id="5" name="Tarih Yer Tutucusu 4"/>
          <p:cNvSpPr>
            <a:spLocks noGrp="1"/>
          </p:cNvSpPr>
          <p:nvPr>
            <p:ph type="dt" sz="half" idx="10"/>
          </p:nvPr>
        </p:nvSpPr>
        <p:spPr/>
        <p:txBody>
          <a:bodyPr rtlCol="0"/>
          <a:lstStyle/>
          <a:p>
            <a:pPr rtl="0"/>
            <a:fld id="{35F778F1-7576-4F33-BF29-E0A9E8942640}" type="datetime1">
              <a:rPr lang="tr-TR" noProof="1" dirty="0" smtClean="0"/>
              <a:t>16.03.2025</a:t>
            </a:fld>
            <a:endParaRPr lang="tr-TR" noProof="1"/>
          </a:p>
        </p:txBody>
      </p:sp>
      <p:sp>
        <p:nvSpPr>
          <p:cNvPr id="6" name="Alt Bilgi Yer Tutucusu 5"/>
          <p:cNvSpPr>
            <a:spLocks noGrp="1"/>
          </p:cNvSpPr>
          <p:nvPr>
            <p:ph type="ftr" sz="quarter" idx="11"/>
          </p:nvPr>
        </p:nvSpPr>
        <p:spPr/>
        <p:txBody>
          <a:bodyPr rtlCol="0"/>
          <a:lstStyle/>
          <a:p>
            <a:pPr rtl="0"/>
            <a:endParaRPr lang="tr-TR" noProof="1"/>
          </a:p>
        </p:txBody>
      </p:sp>
      <p:sp>
        <p:nvSpPr>
          <p:cNvPr id="7" name="Slayt Numarası Yer Tutucusu 6"/>
          <p:cNvSpPr>
            <a:spLocks noGrp="1"/>
          </p:cNvSpPr>
          <p:nvPr>
            <p:ph type="sldNum" sz="quarter" idx="12"/>
          </p:nvPr>
        </p:nvSpPr>
        <p:spPr/>
        <p:txBody>
          <a:bodyPr rtlCol="0"/>
          <a:lstStyle/>
          <a:p>
            <a:pPr rtl="0"/>
            <a:fld id="{9860EDB8-5305-433F-BE41-D7A86D811DB3}" type="slidenum">
              <a:rPr lang="tr-TR" noProof="1" dirty="0" smtClean="0"/>
              <a:t>‹#›</a:t>
            </a:fld>
            <a:endParaRPr lang="tr-TR" noProof="1"/>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tr-TR" noProof="1"/>
              <a:t>Asıl başlık stilini düzenlemek için tıklayın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1"/>
              <a:t>Asıl metin stillerini düzenlemek için tıklayın</a:t>
            </a:r>
          </a:p>
          <a:p>
            <a:pPr lvl="1" rtl="0"/>
            <a:r>
              <a:rPr lang="tr-TR" noProof="1"/>
              <a:t>İkinci düzey</a:t>
            </a:r>
          </a:p>
          <a:p>
            <a:pPr lvl="2" rtl="0"/>
            <a:r>
              <a:rPr lang="tr-TR" noProof="1"/>
              <a:t>Üçüncü düzey</a:t>
            </a:r>
          </a:p>
          <a:p>
            <a:pPr lvl="3" rtl="0"/>
            <a:r>
              <a:rPr lang="tr-TR" noProof="1"/>
              <a:t>Dördüncü düzey</a:t>
            </a:r>
          </a:p>
          <a:p>
            <a:pPr lvl="4" rtl="0"/>
            <a:r>
              <a:rPr lang="tr-TR" noProof="1"/>
              <a:t>Beşinci düzey</a:t>
            </a:r>
          </a:p>
        </p:txBody>
      </p:sp>
      <p:sp>
        <p:nvSpPr>
          <p:cNvPr id="4" name="Tarih Yer Tutucusu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73DF4A9-B5C4-4586-82FA-C6F3DE40A9CD}" type="datetime1">
              <a:rPr lang="tr-TR" noProof="1" dirty="0" smtClean="0"/>
              <a:t>16.03.2025</a:t>
            </a:fld>
            <a:endParaRPr lang="tr-TR" noProof="1"/>
          </a:p>
        </p:txBody>
      </p:sp>
      <p:sp>
        <p:nvSpPr>
          <p:cNvPr id="5" name="Alt Bilgi Yer Tutucusu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tr-TR" noProof="1"/>
          </a:p>
        </p:txBody>
      </p:sp>
      <p:sp>
        <p:nvSpPr>
          <p:cNvPr id="6" name="Slayt Numarası Yer Tutucusu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860EDB8-5305-433F-BE41-D7A86D811DB3}" type="slidenum">
              <a:rPr lang="tr-TR" noProof="1" dirty="0" smtClean="0"/>
              <a:t>‹#›</a:t>
            </a:fld>
            <a:endParaRPr lang="tr-TR" noProof="1"/>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a:solidFill>
                  <a:schemeClr val="tx1"/>
                </a:solidFill>
              </a:rPr>
              <a:t>Derin Yapay Sinir  Ağları ve Derin  </a:t>
            </a:r>
            <a:r>
              <a:rPr lang="tr-TR" dirty="0" err="1">
                <a:solidFill>
                  <a:schemeClr val="tx1"/>
                </a:solidFill>
              </a:rPr>
              <a:t>Öğrenme’ye</a:t>
            </a:r>
            <a:r>
              <a:rPr lang="tr-TR" dirty="0">
                <a:solidFill>
                  <a:schemeClr val="tx1"/>
                </a:solidFill>
              </a:rPr>
              <a:t> Kısa  Bir Giriş</a:t>
            </a:r>
            <a:endParaRPr lang="tr-TR" noProof="1">
              <a:solidFill>
                <a:schemeClr val="tx1"/>
              </a:solidFill>
            </a:endParaRPr>
          </a:p>
        </p:txBody>
      </p:sp>
      <p:sp>
        <p:nvSpPr>
          <p:cNvPr id="3" name="İçerik Yer Tutucusu 2"/>
          <p:cNvSpPr>
            <a:spLocks noGrp="1"/>
          </p:cNvSpPr>
          <p:nvPr>
            <p:ph idx="1"/>
          </p:nvPr>
        </p:nvSpPr>
        <p:spPr>
          <a:xfrm>
            <a:off x="838200" y="1825624"/>
            <a:ext cx="9875808" cy="4447761"/>
          </a:xfrm>
        </p:spPr>
        <p:txBody>
          <a:bodyPr rtlCol="0">
            <a:normAutofit/>
          </a:bodyPr>
          <a:lstStyle/>
          <a:p>
            <a:r>
              <a:rPr lang="tr-TR" dirty="0">
                <a:solidFill>
                  <a:schemeClr val="tx1"/>
                </a:solidFill>
              </a:rPr>
              <a:t>● </a:t>
            </a:r>
            <a:r>
              <a:rPr lang="tr-TR" dirty="0" smtClean="0">
                <a:solidFill>
                  <a:schemeClr val="tx1"/>
                </a:solidFill>
              </a:rPr>
              <a:t>Nedir</a:t>
            </a:r>
            <a:r>
              <a:rPr lang="tr-TR" dirty="0">
                <a:solidFill>
                  <a:schemeClr val="tx1"/>
                </a:solidFill>
              </a:rPr>
              <a:t> bu “derin öğrenme”? </a:t>
            </a:r>
            <a:endParaRPr lang="tr-TR" dirty="0" smtClean="0">
              <a:solidFill>
                <a:schemeClr val="tx1"/>
              </a:solidFill>
            </a:endParaRPr>
          </a:p>
          <a:p>
            <a:r>
              <a:rPr lang="tr-TR" dirty="0" smtClean="0">
                <a:solidFill>
                  <a:schemeClr val="tx1"/>
                </a:solidFill>
              </a:rPr>
              <a:t> </a:t>
            </a:r>
            <a:r>
              <a:rPr lang="tr-TR" dirty="0">
                <a:solidFill>
                  <a:schemeClr val="tx1"/>
                </a:solidFill>
              </a:rPr>
              <a:t>● Neden her yerde “derin öğrenme” görüyoruz? </a:t>
            </a:r>
            <a:endParaRPr lang="tr-TR" dirty="0" smtClean="0">
              <a:solidFill>
                <a:schemeClr val="tx1"/>
              </a:solidFill>
            </a:endParaRPr>
          </a:p>
          <a:p>
            <a:r>
              <a:rPr lang="tr-TR" dirty="0" smtClean="0">
                <a:solidFill>
                  <a:schemeClr val="tx1"/>
                </a:solidFill>
              </a:rPr>
              <a:t>●Derin</a:t>
            </a:r>
            <a:r>
              <a:rPr lang="tr-TR" dirty="0">
                <a:solidFill>
                  <a:schemeClr val="tx1"/>
                </a:solidFill>
              </a:rPr>
              <a:t> öğrenme modellerinin klasik yapay sinir  ağlarından ne farkı var</a:t>
            </a:r>
            <a:r>
              <a:rPr lang="tr-TR" dirty="0" smtClean="0">
                <a:solidFill>
                  <a:schemeClr val="tx1"/>
                </a:solidFill>
              </a:rPr>
              <a:t>?</a:t>
            </a:r>
          </a:p>
          <a:p>
            <a:r>
              <a:rPr lang="tr-TR" dirty="0" smtClean="0">
                <a:solidFill>
                  <a:schemeClr val="tx1"/>
                </a:solidFill>
              </a:rPr>
              <a:t> </a:t>
            </a:r>
            <a:r>
              <a:rPr lang="tr-TR" dirty="0">
                <a:solidFill>
                  <a:schemeClr val="tx1"/>
                </a:solidFill>
              </a:rPr>
              <a:t>● Bu modellerin uygulamaları nelerdir?  </a:t>
            </a:r>
            <a:endParaRPr lang="tr-TR" dirty="0" smtClean="0">
              <a:solidFill>
                <a:schemeClr val="tx1"/>
              </a:solidFill>
            </a:endParaRPr>
          </a:p>
          <a:p>
            <a:r>
              <a:rPr lang="tr-TR" dirty="0" smtClean="0">
                <a:solidFill>
                  <a:schemeClr val="tx1"/>
                </a:solidFill>
              </a:rPr>
              <a:t>● </a:t>
            </a:r>
            <a:r>
              <a:rPr lang="tr-TR" dirty="0">
                <a:solidFill>
                  <a:schemeClr val="tx1"/>
                </a:solidFill>
              </a:rPr>
              <a:t>Derin öğrenme modelleri nasıl eğitilir?  </a:t>
            </a:r>
            <a:endParaRPr lang="tr-TR" dirty="0" smtClean="0">
              <a:solidFill>
                <a:schemeClr val="tx1"/>
              </a:solidFill>
            </a:endParaRPr>
          </a:p>
          <a:p>
            <a:r>
              <a:rPr lang="tr-TR" dirty="0" smtClean="0">
                <a:solidFill>
                  <a:schemeClr val="tx1"/>
                </a:solidFill>
              </a:rPr>
              <a:t>● </a:t>
            </a:r>
            <a:r>
              <a:rPr lang="tr-TR" dirty="0">
                <a:solidFill>
                  <a:schemeClr val="tx1"/>
                </a:solidFill>
              </a:rPr>
              <a:t>Nereden başlayabilirim?</a:t>
            </a:r>
            <a:endParaRPr lang="tr-TR" noProof="1">
              <a:solidFill>
                <a:schemeClr val="tx1"/>
              </a:solidFill>
            </a:endParaRPr>
          </a:p>
          <a:p>
            <a:pPr rtl="0"/>
            <a:endParaRPr lang="tr-TR" noProof="1">
              <a:solidFill>
                <a:schemeClr val="tx1"/>
              </a:solidFill>
            </a:endParaRPr>
          </a:p>
        </p:txBody>
      </p:sp>
    </p:spTree>
    <p:extLst>
      <p:ext uri="{BB962C8B-B14F-4D97-AF65-F5344CB8AC3E}">
        <p14:creationId xmlns:p14="http://schemas.microsoft.com/office/powerpoint/2010/main" val="2090733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solidFill>
                  <a:schemeClr val="tx1"/>
                </a:solidFill>
              </a:rPr>
              <a:t>Peki bugün? </a:t>
            </a:r>
          </a:p>
        </p:txBody>
      </p:sp>
      <p:sp>
        <p:nvSpPr>
          <p:cNvPr id="3" name="İçerik Yer Tutucusu 2"/>
          <p:cNvSpPr>
            <a:spLocks noGrp="1"/>
          </p:cNvSpPr>
          <p:nvPr>
            <p:ph idx="1"/>
          </p:nvPr>
        </p:nvSpPr>
        <p:spPr>
          <a:xfrm>
            <a:off x="838201" y="1825625"/>
            <a:ext cx="9996576" cy="4351338"/>
          </a:xfrm>
        </p:spPr>
        <p:txBody>
          <a:bodyPr/>
          <a:lstStyle/>
          <a:p>
            <a:r>
              <a:rPr lang="tr-TR" dirty="0">
                <a:solidFill>
                  <a:schemeClr val="tx1"/>
                </a:solidFill>
              </a:rPr>
              <a:t>Yapay sinir ağları 3. baharını yaşıyor. Bu yeniden diriliş, 2009 ve 2012’de yapılan  iki çalışmaya dayanıyor. 2009’da G. </a:t>
            </a:r>
            <a:r>
              <a:rPr lang="tr-TR" dirty="0" err="1">
                <a:solidFill>
                  <a:schemeClr val="tx1"/>
                </a:solidFill>
              </a:rPr>
              <a:t>Hinton</a:t>
            </a:r>
            <a:r>
              <a:rPr lang="tr-TR" dirty="0">
                <a:solidFill>
                  <a:schemeClr val="tx1"/>
                </a:solidFill>
              </a:rPr>
              <a:t> ve öğrencileri konuşma tanıma  problemi (İng. </a:t>
            </a:r>
            <a:r>
              <a:rPr lang="tr-TR" dirty="0" err="1">
                <a:solidFill>
                  <a:schemeClr val="tx1"/>
                </a:solidFill>
              </a:rPr>
              <a:t>speech</a:t>
            </a:r>
            <a:r>
              <a:rPr lang="tr-TR" dirty="0">
                <a:solidFill>
                  <a:schemeClr val="tx1"/>
                </a:solidFill>
              </a:rPr>
              <a:t> </a:t>
            </a:r>
            <a:r>
              <a:rPr lang="tr-TR" dirty="0" err="1">
                <a:solidFill>
                  <a:schemeClr val="tx1"/>
                </a:solidFill>
              </a:rPr>
              <a:t>recognition</a:t>
            </a:r>
            <a:r>
              <a:rPr lang="tr-TR" dirty="0">
                <a:solidFill>
                  <a:schemeClr val="tx1"/>
                </a:solidFill>
              </a:rPr>
              <a:t>) için yeni bir  eğitme yöntemi geliştirdi.  Eğitmensiz (İng. </a:t>
            </a:r>
            <a:r>
              <a:rPr lang="tr-TR" dirty="0" err="1">
                <a:solidFill>
                  <a:schemeClr val="tx1"/>
                </a:solidFill>
              </a:rPr>
              <a:t>unsupervised</a:t>
            </a:r>
            <a:r>
              <a:rPr lang="tr-TR" dirty="0">
                <a:solidFill>
                  <a:schemeClr val="tx1"/>
                </a:solidFill>
              </a:rPr>
              <a:t>) öğrenme ile ağı  </a:t>
            </a:r>
            <a:r>
              <a:rPr lang="tr-TR" dirty="0" err="1">
                <a:solidFill>
                  <a:schemeClr val="tx1"/>
                </a:solidFill>
              </a:rPr>
              <a:t>ilklediler</a:t>
            </a:r>
            <a:r>
              <a:rPr lang="tr-TR" dirty="0">
                <a:solidFill>
                  <a:schemeClr val="tx1"/>
                </a:solidFill>
              </a:rPr>
              <a:t>.  En sona “</a:t>
            </a:r>
            <a:r>
              <a:rPr lang="tr-TR" dirty="0" err="1">
                <a:solidFill>
                  <a:schemeClr val="tx1"/>
                </a:solidFill>
              </a:rPr>
              <a:t>eğitmenli</a:t>
            </a:r>
            <a:r>
              <a:rPr lang="tr-TR" dirty="0">
                <a:solidFill>
                  <a:schemeClr val="tx1"/>
                </a:solidFill>
              </a:rPr>
              <a:t>” katmanı ekleyip </a:t>
            </a:r>
            <a:r>
              <a:rPr lang="tr-TR" dirty="0" err="1">
                <a:solidFill>
                  <a:schemeClr val="tx1"/>
                </a:solidFill>
              </a:rPr>
              <a:t>geriyayılım</a:t>
            </a:r>
            <a:r>
              <a:rPr lang="tr-TR" dirty="0">
                <a:solidFill>
                  <a:schemeClr val="tx1"/>
                </a:solidFill>
              </a:rPr>
              <a:t>  kullandılar.   Bu yöntemle uzun süredir en iyi sonucu veren  modeli geçtiler.   Yöntemleri </a:t>
            </a:r>
            <a:r>
              <a:rPr lang="tr-TR" dirty="0" err="1">
                <a:solidFill>
                  <a:schemeClr val="tx1"/>
                </a:solidFill>
              </a:rPr>
              <a:t>Android</a:t>
            </a:r>
            <a:r>
              <a:rPr lang="tr-TR" dirty="0">
                <a:solidFill>
                  <a:schemeClr val="tx1"/>
                </a:solidFill>
              </a:rPr>
              <a:t> telefonlarda 2012’den  itibaren kullanılmaya başlandı. Yeni düzenlileştirme yöntemi: “</a:t>
            </a:r>
            <a:r>
              <a:rPr lang="tr-TR" dirty="0" err="1">
                <a:solidFill>
                  <a:schemeClr val="tx1"/>
                </a:solidFill>
              </a:rPr>
              <a:t>Dropout</a:t>
            </a:r>
            <a:r>
              <a:rPr lang="tr-TR" dirty="0">
                <a:solidFill>
                  <a:schemeClr val="tx1"/>
                </a:solidFill>
              </a:rPr>
              <a:t>” ezberlemeyi (İng. </a:t>
            </a:r>
            <a:r>
              <a:rPr lang="tr-TR" dirty="0" err="1">
                <a:solidFill>
                  <a:schemeClr val="tx1"/>
                </a:solidFill>
              </a:rPr>
              <a:t>overfitting</a:t>
            </a:r>
            <a:r>
              <a:rPr lang="tr-TR" dirty="0">
                <a:solidFill>
                  <a:schemeClr val="tx1"/>
                </a:solidFill>
              </a:rPr>
              <a:t>) önleyen yeni  yöntem2009’daki ve sonraki sistemlerin başarılı  olmasında önemli rol oynadı.</a:t>
            </a:r>
          </a:p>
        </p:txBody>
      </p:sp>
      <p:pic>
        <p:nvPicPr>
          <p:cNvPr id="4" name="Resim 3"/>
          <p:cNvPicPr>
            <a:picLocks noChangeAspect="1"/>
          </p:cNvPicPr>
          <p:nvPr/>
        </p:nvPicPr>
        <p:blipFill>
          <a:blip r:embed="rId2"/>
          <a:stretch>
            <a:fillRect/>
          </a:stretch>
        </p:blipFill>
        <p:spPr>
          <a:xfrm>
            <a:off x="1096994" y="4635759"/>
            <a:ext cx="6874085" cy="1317096"/>
          </a:xfrm>
          <a:prstGeom prst="rect">
            <a:avLst/>
          </a:prstGeom>
        </p:spPr>
      </p:pic>
    </p:spTree>
    <p:extLst>
      <p:ext uri="{BB962C8B-B14F-4D97-AF65-F5344CB8AC3E}">
        <p14:creationId xmlns:p14="http://schemas.microsoft.com/office/powerpoint/2010/main" val="702023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solidFill>
                  <a:schemeClr val="tx1"/>
                </a:solidFill>
              </a:rPr>
              <a:t>Peki bugün?</a:t>
            </a:r>
            <a:endParaRPr lang="tr-TR" dirty="0"/>
          </a:p>
        </p:txBody>
      </p:sp>
      <p:sp>
        <p:nvSpPr>
          <p:cNvPr id="3" name="İçerik Yer Tutucusu 2"/>
          <p:cNvSpPr>
            <a:spLocks noGrp="1"/>
          </p:cNvSpPr>
          <p:nvPr>
            <p:ph idx="1"/>
          </p:nvPr>
        </p:nvSpPr>
        <p:spPr>
          <a:xfrm>
            <a:off x="838201" y="1825625"/>
            <a:ext cx="10048335" cy="4351338"/>
          </a:xfrm>
        </p:spPr>
        <p:txBody>
          <a:bodyPr/>
          <a:lstStyle/>
          <a:p>
            <a:r>
              <a:rPr lang="tr-TR" dirty="0">
                <a:solidFill>
                  <a:schemeClr val="tx1"/>
                </a:solidFill>
              </a:rPr>
              <a:t>İkinci başarı hikayesi (2012)  Bilgisayar görüsü (İng. </a:t>
            </a:r>
            <a:r>
              <a:rPr lang="tr-TR" dirty="0" err="1">
                <a:solidFill>
                  <a:schemeClr val="tx1"/>
                </a:solidFill>
              </a:rPr>
              <a:t>computer</a:t>
            </a:r>
            <a:r>
              <a:rPr lang="tr-TR" dirty="0">
                <a:solidFill>
                  <a:schemeClr val="tx1"/>
                </a:solidFill>
              </a:rPr>
              <a:t> </a:t>
            </a:r>
            <a:r>
              <a:rPr lang="tr-TR" dirty="0" err="1">
                <a:solidFill>
                  <a:schemeClr val="tx1"/>
                </a:solidFill>
              </a:rPr>
              <a:t>vision</a:t>
            </a:r>
            <a:r>
              <a:rPr lang="tr-TR" dirty="0">
                <a:solidFill>
                  <a:schemeClr val="tx1"/>
                </a:solidFill>
              </a:rPr>
              <a:t>) </a:t>
            </a:r>
            <a:endParaRPr lang="tr-TR" dirty="0" smtClean="0">
              <a:solidFill>
                <a:schemeClr val="tx1"/>
              </a:solidFill>
            </a:endParaRPr>
          </a:p>
          <a:p>
            <a:r>
              <a:rPr lang="tr-TR" dirty="0" smtClean="0">
                <a:solidFill>
                  <a:schemeClr val="tx1"/>
                </a:solidFill>
              </a:rPr>
              <a:t>● </a:t>
            </a:r>
            <a:r>
              <a:rPr lang="tr-TR" dirty="0">
                <a:solidFill>
                  <a:schemeClr val="tx1"/>
                </a:solidFill>
              </a:rPr>
              <a:t>ILSVRC 2012 yarışması – 1,2 milyon görüntü, 1000 </a:t>
            </a:r>
            <a:r>
              <a:rPr lang="tr-TR" dirty="0" smtClean="0">
                <a:solidFill>
                  <a:schemeClr val="tx1"/>
                </a:solidFill>
              </a:rPr>
              <a:t>sınıf Problem</a:t>
            </a:r>
            <a:r>
              <a:rPr lang="tr-TR" dirty="0">
                <a:solidFill>
                  <a:schemeClr val="tx1"/>
                </a:solidFill>
              </a:rPr>
              <a:t>: verilen görüntü için, o görüntüdeki  baskın nesneyi tahmin etmeye çalışın. 5 tahmin  üretin. Bu 5 tahminden biri doğruysa, başarılı  sayılıyor</a:t>
            </a:r>
            <a:r>
              <a:rPr lang="tr-TR" dirty="0" smtClean="0">
                <a:solidFill>
                  <a:schemeClr val="tx1"/>
                </a:solidFill>
              </a:rPr>
              <a:t>. </a:t>
            </a:r>
            <a:r>
              <a:rPr lang="tr-TR" dirty="0">
                <a:solidFill>
                  <a:schemeClr val="tx1"/>
                </a:solidFill>
              </a:rPr>
              <a:t>G. </a:t>
            </a:r>
            <a:r>
              <a:rPr lang="tr-TR" dirty="0" err="1">
                <a:solidFill>
                  <a:schemeClr val="tx1"/>
                </a:solidFill>
              </a:rPr>
              <a:t>Hinton</a:t>
            </a:r>
            <a:r>
              <a:rPr lang="tr-TR" dirty="0">
                <a:solidFill>
                  <a:schemeClr val="tx1"/>
                </a:solidFill>
              </a:rPr>
              <a:t> ve öğrencisi </a:t>
            </a:r>
            <a:r>
              <a:rPr lang="tr-TR" dirty="0" err="1">
                <a:solidFill>
                  <a:schemeClr val="tx1"/>
                </a:solidFill>
              </a:rPr>
              <a:t>Alex</a:t>
            </a:r>
            <a:r>
              <a:rPr lang="tr-TR" dirty="0">
                <a:solidFill>
                  <a:schemeClr val="tx1"/>
                </a:solidFill>
              </a:rPr>
              <a:t> </a:t>
            </a:r>
            <a:r>
              <a:rPr lang="tr-TR" dirty="0" err="1">
                <a:solidFill>
                  <a:schemeClr val="tx1"/>
                </a:solidFill>
              </a:rPr>
              <a:t>Krizhevsky</a:t>
            </a:r>
            <a:r>
              <a:rPr lang="tr-TR" dirty="0">
                <a:solidFill>
                  <a:schemeClr val="tx1"/>
                </a:solidFill>
              </a:rPr>
              <a:t>, 2009’daki  yöntemi kullanarak 7 katmanlı bir </a:t>
            </a:r>
            <a:r>
              <a:rPr lang="tr-TR" dirty="0" err="1">
                <a:solidFill>
                  <a:schemeClr val="tx1"/>
                </a:solidFill>
              </a:rPr>
              <a:t>evrişimsel</a:t>
            </a:r>
            <a:r>
              <a:rPr lang="tr-TR" dirty="0">
                <a:solidFill>
                  <a:schemeClr val="tx1"/>
                </a:solidFill>
              </a:rPr>
              <a:t>  sinir ağı eğitti (İng. </a:t>
            </a:r>
            <a:r>
              <a:rPr lang="tr-TR" dirty="0" err="1">
                <a:solidFill>
                  <a:schemeClr val="tx1"/>
                </a:solidFill>
              </a:rPr>
              <a:t>convolutional</a:t>
            </a:r>
            <a:r>
              <a:rPr lang="tr-TR" dirty="0">
                <a:solidFill>
                  <a:schemeClr val="tx1"/>
                </a:solidFill>
              </a:rPr>
              <a:t> </a:t>
            </a:r>
            <a:r>
              <a:rPr lang="tr-TR" dirty="0" err="1">
                <a:solidFill>
                  <a:schemeClr val="tx1"/>
                </a:solidFill>
              </a:rPr>
              <a:t>neural</a:t>
            </a:r>
            <a:r>
              <a:rPr lang="tr-TR" dirty="0">
                <a:solidFill>
                  <a:schemeClr val="tx1"/>
                </a:solidFill>
              </a:rPr>
              <a:t> network) Bu ağ, günümüzde “</a:t>
            </a:r>
            <a:r>
              <a:rPr lang="tr-TR" dirty="0" err="1">
                <a:solidFill>
                  <a:schemeClr val="tx1"/>
                </a:solidFill>
              </a:rPr>
              <a:t>AlexNet</a:t>
            </a:r>
            <a:r>
              <a:rPr lang="tr-TR" dirty="0">
                <a:solidFill>
                  <a:schemeClr val="tx1"/>
                </a:solidFill>
              </a:rPr>
              <a:t>” olarak biliniyor. </a:t>
            </a:r>
          </a:p>
          <a:p>
            <a:r>
              <a:rPr lang="tr-TR" dirty="0" err="1">
                <a:solidFill>
                  <a:schemeClr val="tx1"/>
                </a:solidFill>
              </a:rPr>
              <a:t>AlexNet</a:t>
            </a:r>
            <a:r>
              <a:rPr lang="tr-TR" dirty="0">
                <a:solidFill>
                  <a:schemeClr val="tx1"/>
                </a:solidFill>
              </a:rPr>
              <a:t>, %16 hata oranı elde etti. </a:t>
            </a:r>
            <a:endParaRPr lang="tr-TR" dirty="0" smtClean="0">
              <a:solidFill>
                <a:schemeClr val="tx1"/>
              </a:solidFill>
            </a:endParaRPr>
          </a:p>
          <a:p>
            <a:r>
              <a:rPr lang="tr-TR" dirty="0">
                <a:solidFill>
                  <a:schemeClr val="tx1"/>
                </a:solidFill>
              </a:rPr>
              <a:t>Aynı yarışmada derin öğrenme yöntemleri  bugün hata oranını %5’in altına indirdi (Bu  </a:t>
            </a:r>
            <a:r>
              <a:rPr lang="tr-TR" dirty="0" err="1">
                <a:solidFill>
                  <a:schemeClr val="tx1"/>
                </a:solidFill>
              </a:rPr>
              <a:t>verisetinde</a:t>
            </a:r>
            <a:r>
              <a:rPr lang="tr-TR" dirty="0">
                <a:solidFill>
                  <a:schemeClr val="tx1"/>
                </a:solidFill>
              </a:rPr>
              <a:t> insanın hata oranı ~%5)</a:t>
            </a:r>
          </a:p>
        </p:txBody>
      </p:sp>
    </p:spTree>
    <p:extLst>
      <p:ext uri="{BB962C8B-B14F-4D97-AF65-F5344CB8AC3E}">
        <p14:creationId xmlns:p14="http://schemas.microsoft.com/office/powerpoint/2010/main" val="1234284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solidFill>
                  <a:schemeClr val="tx1"/>
                </a:solidFill>
              </a:rPr>
              <a:t>Derin Öğrenme</a:t>
            </a:r>
            <a:endParaRPr lang="tr-TR" dirty="0">
              <a:solidFill>
                <a:schemeClr val="tx1"/>
              </a:solidFill>
            </a:endParaRPr>
          </a:p>
        </p:txBody>
      </p:sp>
      <p:sp>
        <p:nvSpPr>
          <p:cNvPr id="3" name="İçerik Yer Tutucusu 2"/>
          <p:cNvSpPr>
            <a:spLocks noGrp="1"/>
          </p:cNvSpPr>
          <p:nvPr>
            <p:ph idx="1"/>
          </p:nvPr>
        </p:nvSpPr>
        <p:spPr/>
        <p:txBody>
          <a:bodyPr/>
          <a:lstStyle/>
          <a:p>
            <a:r>
              <a:rPr lang="tr-TR" dirty="0">
                <a:solidFill>
                  <a:schemeClr val="tx1"/>
                </a:solidFill>
              </a:rPr>
              <a:t>Nesne </a:t>
            </a:r>
            <a:r>
              <a:rPr lang="tr-TR" dirty="0" smtClean="0">
                <a:solidFill>
                  <a:schemeClr val="tx1"/>
                </a:solidFill>
              </a:rPr>
              <a:t>algılama</a:t>
            </a:r>
          </a:p>
          <a:p>
            <a:r>
              <a:rPr lang="tr-TR" dirty="0">
                <a:solidFill>
                  <a:schemeClr val="tx1"/>
                </a:solidFill>
              </a:rPr>
              <a:t>Otomatik </a:t>
            </a:r>
            <a:r>
              <a:rPr lang="tr-TR" dirty="0" smtClean="0">
                <a:solidFill>
                  <a:schemeClr val="tx1"/>
                </a:solidFill>
              </a:rPr>
              <a:t>tercüme Google</a:t>
            </a:r>
            <a:r>
              <a:rPr lang="tr-TR" dirty="0">
                <a:solidFill>
                  <a:schemeClr val="tx1"/>
                </a:solidFill>
              </a:rPr>
              <a:t> </a:t>
            </a:r>
            <a:r>
              <a:rPr lang="tr-TR" dirty="0" err="1">
                <a:solidFill>
                  <a:schemeClr val="tx1"/>
                </a:solidFill>
              </a:rPr>
              <a:t>translate</a:t>
            </a:r>
            <a:r>
              <a:rPr lang="tr-TR" dirty="0">
                <a:solidFill>
                  <a:schemeClr val="tx1"/>
                </a:solidFill>
              </a:rPr>
              <a:t> </a:t>
            </a:r>
            <a:r>
              <a:rPr lang="tr-TR" dirty="0" err="1">
                <a:solidFill>
                  <a:schemeClr val="tx1"/>
                </a:solidFill>
              </a:rPr>
              <a:t>Yinelgeli</a:t>
            </a:r>
            <a:r>
              <a:rPr lang="tr-TR" dirty="0">
                <a:solidFill>
                  <a:schemeClr val="tx1"/>
                </a:solidFill>
              </a:rPr>
              <a:t> sinir ağları  (İng. </a:t>
            </a:r>
            <a:r>
              <a:rPr lang="tr-TR" dirty="0" err="1">
                <a:solidFill>
                  <a:schemeClr val="tx1"/>
                </a:solidFill>
              </a:rPr>
              <a:t>Recurrent</a:t>
            </a:r>
            <a:r>
              <a:rPr lang="tr-TR" dirty="0">
                <a:solidFill>
                  <a:schemeClr val="tx1"/>
                </a:solidFill>
              </a:rPr>
              <a:t> </a:t>
            </a:r>
            <a:r>
              <a:rPr lang="tr-TR" dirty="0" err="1">
                <a:solidFill>
                  <a:schemeClr val="tx1"/>
                </a:solidFill>
              </a:rPr>
              <a:t>neural</a:t>
            </a:r>
            <a:r>
              <a:rPr lang="tr-TR" dirty="0">
                <a:solidFill>
                  <a:schemeClr val="tx1"/>
                </a:solidFill>
              </a:rPr>
              <a:t>  </a:t>
            </a:r>
            <a:r>
              <a:rPr lang="tr-TR" dirty="0" err="1">
                <a:solidFill>
                  <a:schemeClr val="tx1"/>
                </a:solidFill>
              </a:rPr>
              <a:t>networks</a:t>
            </a:r>
            <a:r>
              <a:rPr lang="tr-TR" dirty="0">
                <a:solidFill>
                  <a:schemeClr val="tx1"/>
                </a:solidFill>
              </a:rPr>
              <a:t>) </a:t>
            </a:r>
            <a:endParaRPr lang="tr-TR" dirty="0" smtClean="0">
              <a:solidFill>
                <a:schemeClr val="tx1"/>
              </a:solidFill>
            </a:endParaRPr>
          </a:p>
          <a:p>
            <a:r>
              <a:rPr lang="tr-TR" dirty="0">
                <a:solidFill>
                  <a:schemeClr val="tx1"/>
                </a:solidFill>
              </a:rPr>
              <a:t>Görüntü </a:t>
            </a:r>
            <a:r>
              <a:rPr lang="tr-TR" dirty="0" err="1">
                <a:solidFill>
                  <a:schemeClr val="tx1"/>
                </a:solidFill>
              </a:rPr>
              <a:t>altyazılama</a:t>
            </a:r>
            <a:r>
              <a:rPr lang="tr-TR" dirty="0">
                <a:solidFill>
                  <a:schemeClr val="tx1"/>
                </a:solidFill>
              </a:rPr>
              <a:t> (İng.  </a:t>
            </a:r>
            <a:r>
              <a:rPr lang="tr-TR" dirty="0" err="1">
                <a:solidFill>
                  <a:schemeClr val="tx1"/>
                </a:solidFill>
              </a:rPr>
              <a:t>image</a:t>
            </a:r>
            <a:r>
              <a:rPr lang="tr-TR" dirty="0">
                <a:solidFill>
                  <a:schemeClr val="tx1"/>
                </a:solidFill>
              </a:rPr>
              <a:t> </a:t>
            </a:r>
            <a:r>
              <a:rPr lang="tr-TR" dirty="0" err="1">
                <a:solidFill>
                  <a:schemeClr val="tx1"/>
                </a:solidFill>
              </a:rPr>
              <a:t>captioning</a:t>
            </a:r>
            <a:r>
              <a:rPr lang="tr-TR" dirty="0" smtClean="0">
                <a:solidFill>
                  <a:schemeClr val="tx1"/>
                </a:solidFill>
              </a:rPr>
              <a:t>)</a:t>
            </a:r>
          </a:p>
          <a:p>
            <a:r>
              <a:rPr lang="tr-TR" dirty="0">
                <a:solidFill>
                  <a:schemeClr val="tx1"/>
                </a:solidFill>
              </a:rPr>
              <a:t>Derin üretici (İng. </a:t>
            </a:r>
            <a:r>
              <a:rPr lang="tr-TR" dirty="0" err="1">
                <a:solidFill>
                  <a:schemeClr val="tx1"/>
                </a:solidFill>
              </a:rPr>
              <a:t>generative</a:t>
            </a:r>
            <a:r>
              <a:rPr lang="tr-TR" dirty="0">
                <a:solidFill>
                  <a:schemeClr val="tx1"/>
                </a:solidFill>
              </a:rPr>
              <a:t>) </a:t>
            </a:r>
            <a:r>
              <a:rPr lang="tr-TR" dirty="0" smtClean="0">
                <a:solidFill>
                  <a:schemeClr val="tx1"/>
                </a:solidFill>
              </a:rPr>
              <a:t>modeller</a:t>
            </a:r>
          </a:p>
          <a:p>
            <a:r>
              <a:rPr lang="tr-TR" dirty="0">
                <a:solidFill>
                  <a:schemeClr val="tx1"/>
                </a:solidFill>
              </a:rPr>
              <a:t>Sanatsal stil  </a:t>
            </a:r>
            <a:r>
              <a:rPr lang="tr-TR" dirty="0" smtClean="0">
                <a:solidFill>
                  <a:schemeClr val="tx1"/>
                </a:solidFill>
              </a:rPr>
              <a:t>transferi</a:t>
            </a:r>
          </a:p>
          <a:p>
            <a:r>
              <a:rPr lang="tr-TR" dirty="0">
                <a:solidFill>
                  <a:schemeClr val="tx1"/>
                </a:solidFill>
              </a:rPr>
              <a:t>Sürücüsüz arabalar</a:t>
            </a:r>
          </a:p>
        </p:txBody>
      </p:sp>
      <p:pic>
        <p:nvPicPr>
          <p:cNvPr id="4" name="Resim 3"/>
          <p:cNvPicPr>
            <a:picLocks noChangeAspect="1"/>
          </p:cNvPicPr>
          <p:nvPr/>
        </p:nvPicPr>
        <p:blipFill>
          <a:blip r:embed="rId2"/>
          <a:stretch>
            <a:fillRect/>
          </a:stretch>
        </p:blipFill>
        <p:spPr>
          <a:xfrm>
            <a:off x="5115147" y="1587260"/>
            <a:ext cx="4434296" cy="1656661"/>
          </a:xfrm>
          <a:prstGeom prst="rect">
            <a:avLst/>
          </a:prstGeom>
        </p:spPr>
      </p:pic>
      <p:pic>
        <p:nvPicPr>
          <p:cNvPr id="5" name="Resim 4"/>
          <p:cNvPicPr>
            <a:picLocks noChangeAspect="1"/>
          </p:cNvPicPr>
          <p:nvPr/>
        </p:nvPicPr>
        <p:blipFill>
          <a:blip r:embed="rId3"/>
          <a:stretch>
            <a:fillRect/>
          </a:stretch>
        </p:blipFill>
        <p:spPr>
          <a:xfrm>
            <a:off x="5115147" y="3243921"/>
            <a:ext cx="2570990" cy="1862477"/>
          </a:xfrm>
          <a:prstGeom prst="rect">
            <a:avLst/>
          </a:prstGeom>
        </p:spPr>
      </p:pic>
      <p:pic>
        <p:nvPicPr>
          <p:cNvPr id="6" name="Resim 5"/>
          <p:cNvPicPr>
            <a:picLocks noChangeAspect="1"/>
          </p:cNvPicPr>
          <p:nvPr/>
        </p:nvPicPr>
        <p:blipFill>
          <a:blip r:embed="rId4"/>
          <a:stretch>
            <a:fillRect/>
          </a:stretch>
        </p:blipFill>
        <p:spPr>
          <a:xfrm>
            <a:off x="7795330" y="3243921"/>
            <a:ext cx="2874115" cy="1746490"/>
          </a:xfrm>
          <a:prstGeom prst="rect">
            <a:avLst/>
          </a:prstGeom>
        </p:spPr>
      </p:pic>
      <p:pic>
        <p:nvPicPr>
          <p:cNvPr id="7" name="Resim 6"/>
          <p:cNvPicPr>
            <a:picLocks noChangeAspect="1"/>
          </p:cNvPicPr>
          <p:nvPr/>
        </p:nvPicPr>
        <p:blipFill>
          <a:blip r:embed="rId5"/>
          <a:stretch>
            <a:fillRect/>
          </a:stretch>
        </p:blipFill>
        <p:spPr>
          <a:xfrm>
            <a:off x="5126718" y="5106398"/>
            <a:ext cx="4359769" cy="1684583"/>
          </a:xfrm>
          <a:prstGeom prst="rect">
            <a:avLst/>
          </a:prstGeom>
        </p:spPr>
      </p:pic>
    </p:spTree>
    <p:extLst>
      <p:ext uri="{BB962C8B-B14F-4D97-AF65-F5344CB8AC3E}">
        <p14:creationId xmlns:p14="http://schemas.microsoft.com/office/powerpoint/2010/main" val="128240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solidFill>
                  <a:schemeClr val="tx1"/>
                </a:solidFill>
              </a:rPr>
              <a:t>Neden her yerde “derin öğrenme”  görüyoruz?</a:t>
            </a:r>
          </a:p>
        </p:txBody>
      </p:sp>
      <p:sp>
        <p:nvSpPr>
          <p:cNvPr id="3" name="İçerik Yer Tutucusu 2"/>
          <p:cNvSpPr>
            <a:spLocks noGrp="1"/>
          </p:cNvSpPr>
          <p:nvPr>
            <p:ph idx="1"/>
          </p:nvPr>
        </p:nvSpPr>
        <p:spPr>
          <a:xfrm>
            <a:off x="838201" y="1825625"/>
            <a:ext cx="10515600" cy="4351338"/>
          </a:xfrm>
        </p:spPr>
        <p:txBody>
          <a:bodyPr/>
          <a:lstStyle/>
          <a:p>
            <a:r>
              <a:rPr lang="tr-TR" dirty="0">
                <a:solidFill>
                  <a:schemeClr val="tx1"/>
                </a:solidFill>
              </a:rPr>
              <a:t>Birçok farklı problemde konvansiyonel makine  öğrenmesi yöntemlerinden (çok) daha yüksek  doğruluk verdiği için, Bu doğruluk seviyesinin ticari uygulamaları olanaklı  kılmasından dolayı  Yeni uygulamalara olanak sağladığı için. </a:t>
            </a:r>
          </a:p>
        </p:txBody>
      </p:sp>
    </p:spTree>
    <p:extLst>
      <p:ext uri="{BB962C8B-B14F-4D97-AF65-F5344CB8AC3E}">
        <p14:creationId xmlns:p14="http://schemas.microsoft.com/office/powerpoint/2010/main" val="28589771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Geleneksel bir CNN (</a:t>
            </a:r>
            <a:r>
              <a:rPr lang="tr-TR" b="1" dirty="0" err="1">
                <a:solidFill>
                  <a:schemeClr val="tx1"/>
                </a:solidFill>
              </a:rPr>
              <a:t>Evrişimli</a:t>
            </a:r>
            <a:r>
              <a:rPr lang="tr-TR" b="1" dirty="0">
                <a:solidFill>
                  <a:schemeClr val="tx1"/>
                </a:solidFill>
              </a:rPr>
              <a:t> Sinir Ağı) mimarisi</a:t>
            </a:r>
            <a:endParaRPr lang="tr-TR" dirty="0">
              <a:solidFill>
                <a:schemeClr val="tx1"/>
              </a:solidFill>
            </a:endParaRPr>
          </a:p>
        </p:txBody>
      </p:sp>
      <p:sp>
        <p:nvSpPr>
          <p:cNvPr id="3" name="İçerik Yer Tutucusu 2"/>
          <p:cNvSpPr>
            <a:spLocks noGrp="1"/>
          </p:cNvSpPr>
          <p:nvPr>
            <p:ph idx="1"/>
          </p:nvPr>
        </p:nvSpPr>
        <p:spPr>
          <a:xfrm>
            <a:off x="838201" y="1825625"/>
            <a:ext cx="10203610" cy="4351338"/>
          </a:xfrm>
        </p:spPr>
        <p:txBody>
          <a:bodyPr/>
          <a:lstStyle/>
          <a:p>
            <a:r>
              <a:rPr lang="tr-TR" dirty="0">
                <a:solidFill>
                  <a:schemeClr val="tx1"/>
                </a:solidFill>
              </a:rPr>
              <a:t>CNN'ler olarak da bilinen </a:t>
            </a:r>
            <a:r>
              <a:rPr lang="tr-TR" dirty="0" err="1">
                <a:solidFill>
                  <a:schemeClr val="tx1"/>
                </a:solidFill>
              </a:rPr>
              <a:t>evrişimli</a:t>
            </a:r>
            <a:r>
              <a:rPr lang="tr-TR" dirty="0">
                <a:solidFill>
                  <a:schemeClr val="tx1"/>
                </a:solidFill>
              </a:rPr>
              <a:t> sinir ağları, genellikle aşağıdaki katmanlardan oluşan belirli bir tür sinir ağıdır:</a:t>
            </a:r>
          </a:p>
        </p:txBody>
      </p:sp>
      <p:pic>
        <p:nvPicPr>
          <p:cNvPr id="4" name="Resim 3"/>
          <p:cNvPicPr>
            <a:picLocks noChangeAspect="1"/>
          </p:cNvPicPr>
          <p:nvPr/>
        </p:nvPicPr>
        <p:blipFill>
          <a:blip r:embed="rId2"/>
          <a:stretch>
            <a:fillRect/>
          </a:stretch>
        </p:blipFill>
        <p:spPr>
          <a:xfrm>
            <a:off x="1509402" y="2852470"/>
            <a:ext cx="7936524" cy="1984131"/>
          </a:xfrm>
          <a:prstGeom prst="rect">
            <a:avLst/>
          </a:prstGeom>
        </p:spPr>
      </p:pic>
    </p:spTree>
    <p:extLst>
      <p:ext uri="{BB962C8B-B14F-4D97-AF65-F5344CB8AC3E}">
        <p14:creationId xmlns:p14="http://schemas.microsoft.com/office/powerpoint/2010/main" val="18201288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Geleneksel bir CNN (</a:t>
            </a:r>
            <a:r>
              <a:rPr lang="tr-TR" b="1" dirty="0" err="1">
                <a:solidFill>
                  <a:schemeClr val="tx1"/>
                </a:solidFill>
              </a:rPr>
              <a:t>Evrişimli</a:t>
            </a:r>
            <a:r>
              <a:rPr lang="tr-TR" b="1" dirty="0">
                <a:solidFill>
                  <a:schemeClr val="tx1"/>
                </a:solidFill>
              </a:rPr>
              <a:t> Sinir Ağı) mimarisi</a:t>
            </a:r>
            <a:endParaRPr lang="tr-TR" dirty="0"/>
          </a:p>
        </p:txBody>
      </p:sp>
      <p:sp>
        <p:nvSpPr>
          <p:cNvPr id="3" name="İçerik Yer Tutucusu 2"/>
          <p:cNvSpPr>
            <a:spLocks noGrp="1"/>
          </p:cNvSpPr>
          <p:nvPr>
            <p:ph idx="1"/>
          </p:nvPr>
        </p:nvSpPr>
        <p:spPr>
          <a:xfrm>
            <a:off x="838201" y="1825625"/>
            <a:ext cx="10515600" cy="4351338"/>
          </a:xfrm>
        </p:spPr>
        <p:txBody>
          <a:bodyPr>
            <a:normAutofit/>
          </a:bodyPr>
          <a:lstStyle/>
          <a:p>
            <a:r>
              <a:rPr lang="tr-TR" b="1" dirty="0" err="1">
                <a:solidFill>
                  <a:schemeClr val="tx1"/>
                </a:solidFill>
              </a:rPr>
              <a:t>Convolutional</a:t>
            </a:r>
            <a:r>
              <a:rPr lang="tr-TR" b="1" dirty="0">
                <a:solidFill>
                  <a:schemeClr val="tx1"/>
                </a:solidFill>
              </a:rPr>
              <a:t> </a:t>
            </a:r>
            <a:r>
              <a:rPr lang="tr-TR" b="1" dirty="0" err="1">
                <a:solidFill>
                  <a:schemeClr val="tx1"/>
                </a:solidFill>
              </a:rPr>
              <a:t>Layer</a:t>
            </a:r>
            <a:r>
              <a:rPr lang="tr-TR" dirty="0">
                <a:solidFill>
                  <a:schemeClr val="tx1"/>
                </a:solidFill>
              </a:rPr>
              <a:t> — Özellikleri saptamak için kullanılır</a:t>
            </a:r>
          </a:p>
          <a:p>
            <a:r>
              <a:rPr lang="tr-TR" b="1" dirty="0" err="1">
                <a:solidFill>
                  <a:schemeClr val="tx1"/>
                </a:solidFill>
              </a:rPr>
              <a:t>Non-Linearity</a:t>
            </a:r>
            <a:r>
              <a:rPr lang="tr-TR" b="1" dirty="0">
                <a:solidFill>
                  <a:schemeClr val="tx1"/>
                </a:solidFill>
              </a:rPr>
              <a:t> </a:t>
            </a:r>
            <a:r>
              <a:rPr lang="tr-TR" b="1" dirty="0" err="1">
                <a:solidFill>
                  <a:schemeClr val="tx1"/>
                </a:solidFill>
              </a:rPr>
              <a:t>Layer</a:t>
            </a:r>
            <a:r>
              <a:rPr lang="tr-TR" dirty="0">
                <a:solidFill>
                  <a:schemeClr val="tx1"/>
                </a:solidFill>
              </a:rPr>
              <a:t> — Sisteme doğrusal </a:t>
            </a:r>
            <a:r>
              <a:rPr lang="tr-TR" dirty="0" err="1">
                <a:solidFill>
                  <a:schemeClr val="tx1"/>
                </a:solidFill>
              </a:rPr>
              <a:t>olmayanlığın</a:t>
            </a:r>
            <a:r>
              <a:rPr lang="tr-TR" dirty="0">
                <a:solidFill>
                  <a:schemeClr val="tx1"/>
                </a:solidFill>
              </a:rPr>
              <a:t> (</a:t>
            </a:r>
            <a:r>
              <a:rPr lang="tr-TR" dirty="0" err="1">
                <a:solidFill>
                  <a:schemeClr val="tx1"/>
                </a:solidFill>
              </a:rPr>
              <a:t>non-linearity</a:t>
            </a:r>
            <a:r>
              <a:rPr lang="tr-TR" dirty="0">
                <a:solidFill>
                  <a:schemeClr val="tx1"/>
                </a:solidFill>
              </a:rPr>
              <a:t>) tanıtılması</a:t>
            </a:r>
          </a:p>
          <a:p>
            <a:r>
              <a:rPr lang="tr-TR" b="1" dirty="0" err="1">
                <a:solidFill>
                  <a:schemeClr val="tx1"/>
                </a:solidFill>
              </a:rPr>
              <a:t>Pooling</a:t>
            </a:r>
            <a:r>
              <a:rPr lang="tr-TR" b="1" dirty="0">
                <a:solidFill>
                  <a:schemeClr val="tx1"/>
                </a:solidFill>
              </a:rPr>
              <a:t> (</a:t>
            </a:r>
            <a:r>
              <a:rPr lang="tr-TR" b="1" dirty="0" err="1">
                <a:solidFill>
                  <a:schemeClr val="tx1"/>
                </a:solidFill>
              </a:rPr>
              <a:t>Downsampling</a:t>
            </a:r>
            <a:r>
              <a:rPr lang="tr-TR" b="1" dirty="0">
                <a:solidFill>
                  <a:schemeClr val="tx1"/>
                </a:solidFill>
              </a:rPr>
              <a:t>) </a:t>
            </a:r>
            <a:r>
              <a:rPr lang="tr-TR" b="1" dirty="0" err="1">
                <a:solidFill>
                  <a:schemeClr val="tx1"/>
                </a:solidFill>
              </a:rPr>
              <a:t>Layer</a:t>
            </a:r>
            <a:r>
              <a:rPr lang="tr-TR" dirty="0">
                <a:solidFill>
                  <a:schemeClr val="tx1"/>
                </a:solidFill>
              </a:rPr>
              <a:t> — Ağırlık sayısını azaltır ve uygunluğu kontrol eder</a:t>
            </a:r>
          </a:p>
          <a:p>
            <a:r>
              <a:rPr lang="tr-TR" b="1" dirty="0" err="1">
                <a:solidFill>
                  <a:schemeClr val="tx1"/>
                </a:solidFill>
              </a:rPr>
              <a:t>Flattening</a:t>
            </a:r>
            <a:r>
              <a:rPr lang="tr-TR" b="1" dirty="0">
                <a:solidFill>
                  <a:schemeClr val="tx1"/>
                </a:solidFill>
              </a:rPr>
              <a:t> </a:t>
            </a:r>
            <a:r>
              <a:rPr lang="tr-TR" b="1" dirty="0" err="1">
                <a:solidFill>
                  <a:schemeClr val="tx1"/>
                </a:solidFill>
              </a:rPr>
              <a:t>Layer</a:t>
            </a:r>
            <a:r>
              <a:rPr lang="tr-TR" dirty="0">
                <a:solidFill>
                  <a:schemeClr val="tx1"/>
                </a:solidFill>
              </a:rPr>
              <a:t> — Klasik Sinir Ağı için verileri hazırlar</a:t>
            </a:r>
          </a:p>
          <a:p>
            <a:r>
              <a:rPr lang="tr-TR" b="1" dirty="0" err="1">
                <a:solidFill>
                  <a:schemeClr val="tx1"/>
                </a:solidFill>
              </a:rPr>
              <a:t>Fully-Connected</a:t>
            </a:r>
            <a:r>
              <a:rPr lang="tr-TR" b="1" dirty="0">
                <a:solidFill>
                  <a:schemeClr val="tx1"/>
                </a:solidFill>
              </a:rPr>
              <a:t> </a:t>
            </a:r>
            <a:r>
              <a:rPr lang="tr-TR" b="1" dirty="0" err="1">
                <a:solidFill>
                  <a:schemeClr val="tx1"/>
                </a:solidFill>
              </a:rPr>
              <a:t>Layer</a:t>
            </a:r>
            <a:r>
              <a:rPr lang="tr-TR" dirty="0">
                <a:solidFill>
                  <a:schemeClr val="tx1"/>
                </a:solidFill>
              </a:rPr>
              <a:t> — Sınıflamada kullanılan Standart Sinir Ağı</a:t>
            </a:r>
          </a:p>
          <a:p>
            <a:endParaRPr lang="tr-TR" dirty="0">
              <a:solidFill>
                <a:schemeClr val="tx1"/>
              </a:solidFill>
            </a:endParaRPr>
          </a:p>
        </p:txBody>
      </p:sp>
    </p:spTree>
    <p:extLst>
      <p:ext uri="{BB962C8B-B14F-4D97-AF65-F5344CB8AC3E}">
        <p14:creationId xmlns:p14="http://schemas.microsoft.com/office/powerpoint/2010/main" val="2845576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Konvolüsyon</a:t>
            </a:r>
            <a:endParaRPr lang="tr-TR" dirty="0"/>
          </a:p>
        </p:txBody>
      </p:sp>
      <p:sp>
        <p:nvSpPr>
          <p:cNvPr id="3" name="İçerik Yer Tutucusu 2"/>
          <p:cNvSpPr>
            <a:spLocks noGrp="1"/>
          </p:cNvSpPr>
          <p:nvPr>
            <p:ph idx="1"/>
          </p:nvPr>
        </p:nvSpPr>
        <p:spPr>
          <a:xfrm>
            <a:off x="838201" y="1825625"/>
            <a:ext cx="10515600" cy="4351338"/>
          </a:xfrm>
        </p:spPr>
        <p:txBody>
          <a:bodyPr>
            <a:normAutofit fontScale="92500" lnSpcReduction="10000"/>
          </a:bodyPr>
          <a:lstStyle/>
          <a:p>
            <a:r>
              <a:rPr lang="tr-TR" dirty="0">
                <a:solidFill>
                  <a:schemeClr val="tx1"/>
                </a:solidFill>
              </a:rPr>
              <a:t>CNN (</a:t>
            </a:r>
            <a:r>
              <a:rPr lang="tr-TR" dirty="0" err="1">
                <a:solidFill>
                  <a:schemeClr val="tx1"/>
                </a:solidFill>
              </a:rPr>
              <a:t>Convolutional</a:t>
            </a:r>
            <a:r>
              <a:rPr lang="tr-TR" dirty="0">
                <a:solidFill>
                  <a:schemeClr val="tx1"/>
                </a:solidFill>
              </a:rPr>
              <a:t> </a:t>
            </a:r>
            <a:r>
              <a:rPr lang="tr-TR" dirty="0" err="1">
                <a:solidFill>
                  <a:schemeClr val="tx1"/>
                </a:solidFill>
              </a:rPr>
              <a:t>Neural</a:t>
            </a:r>
            <a:r>
              <a:rPr lang="tr-TR" dirty="0">
                <a:solidFill>
                  <a:schemeClr val="tx1"/>
                </a:solidFill>
              </a:rPr>
              <a:t> Network) görüntü işleme ve analitikte yaygın olarak kullanılan bir derin öğrenme yapısıdır. </a:t>
            </a:r>
            <a:endParaRPr lang="tr-TR" dirty="0" smtClean="0">
              <a:solidFill>
                <a:schemeClr val="tx1"/>
              </a:solidFill>
            </a:endParaRPr>
          </a:p>
          <a:p>
            <a:r>
              <a:rPr lang="tr-TR" dirty="0" smtClean="0">
                <a:solidFill>
                  <a:schemeClr val="tx1"/>
                </a:solidFill>
              </a:rPr>
              <a:t>Bu </a:t>
            </a:r>
            <a:r>
              <a:rPr lang="tr-TR" dirty="0">
                <a:solidFill>
                  <a:schemeClr val="tx1"/>
                </a:solidFill>
              </a:rPr>
              <a:t>yapı, görüntü verilerinde yer alan özellikleri öğrenmek için katmanlar arasında </a:t>
            </a:r>
            <a:r>
              <a:rPr lang="tr-TR" dirty="0" err="1">
                <a:solidFill>
                  <a:schemeClr val="tx1"/>
                </a:solidFill>
              </a:rPr>
              <a:t>konvolüsyon</a:t>
            </a:r>
            <a:r>
              <a:rPr lang="tr-TR" dirty="0">
                <a:solidFill>
                  <a:schemeClr val="tx1"/>
                </a:solidFill>
              </a:rPr>
              <a:t> işlemlerini kullanır. </a:t>
            </a:r>
            <a:endParaRPr lang="tr-TR" dirty="0" smtClean="0">
              <a:solidFill>
                <a:schemeClr val="tx1"/>
              </a:solidFill>
            </a:endParaRPr>
          </a:p>
          <a:p>
            <a:r>
              <a:rPr lang="tr-TR" dirty="0" smtClean="0">
                <a:solidFill>
                  <a:schemeClr val="tx1"/>
                </a:solidFill>
              </a:rPr>
              <a:t>Bu </a:t>
            </a:r>
            <a:r>
              <a:rPr lang="tr-TR" dirty="0">
                <a:solidFill>
                  <a:schemeClr val="tx1"/>
                </a:solidFill>
              </a:rPr>
              <a:t>özellikler, görüntü verilerinde yer alan nesnelerin tanınması, sınıflandırılması veya lokalizasyonu gibi problemleri çözmek için kullanılır</a:t>
            </a:r>
            <a:r>
              <a:rPr lang="tr-TR" dirty="0" smtClean="0">
                <a:solidFill>
                  <a:schemeClr val="tx1"/>
                </a:solidFill>
              </a:rPr>
              <a:t>.</a:t>
            </a:r>
          </a:p>
          <a:p>
            <a:r>
              <a:rPr lang="tr-TR" dirty="0">
                <a:solidFill>
                  <a:schemeClr val="tx1"/>
                </a:solidFill>
              </a:rPr>
              <a:t>Özellikle, görüntü tanıma, ses tanıma veya metin sınıflandırma gibi uygulamalar için kullanılabilir. </a:t>
            </a:r>
            <a:endParaRPr lang="tr-TR" dirty="0" smtClean="0">
              <a:solidFill>
                <a:schemeClr val="tx1"/>
              </a:solidFill>
            </a:endParaRPr>
          </a:p>
          <a:p>
            <a:r>
              <a:rPr lang="tr-TR" dirty="0" smtClean="0">
                <a:solidFill>
                  <a:schemeClr val="tx1"/>
                </a:solidFill>
              </a:rPr>
              <a:t>Katmanlar </a:t>
            </a:r>
            <a:r>
              <a:rPr lang="tr-TR" dirty="0">
                <a:solidFill>
                  <a:schemeClr val="tx1"/>
                </a:solidFill>
              </a:rPr>
              <a:t>arasında </a:t>
            </a:r>
            <a:r>
              <a:rPr lang="tr-TR" dirty="0" err="1">
                <a:solidFill>
                  <a:schemeClr val="tx1"/>
                </a:solidFill>
              </a:rPr>
              <a:t>konvolüsyon</a:t>
            </a:r>
            <a:r>
              <a:rPr lang="tr-TR" dirty="0">
                <a:solidFill>
                  <a:schemeClr val="tx1"/>
                </a:solidFill>
              </a:rPr>
              <a:t> işlemlerini kullanarak, görüntü verilerinde yer alan özellikleri öğrenir. </a:t>
            </a:r>
            <a:endParaRPr lang="tr-TR" dirty="0" smtClean="0">
              <a:solidFill>
                <a:schemeClr val="tx1"/>
              </a:solidFill>
            </a:endParaRPr>
          </a:p>
          <a:p>
            <a:r>
              <a:rPr lang="tr-TR" dirty="0" smtClean="0">
                <a:solidFill>
                  <a:schemeClr val="tx1"/>
                </a:solidFill>
              </a:rPr>
              <a:t>Bu </a:t>
            </a:r>
            <a:r>
              <a:rPr lang="tr-TR" dirty="0">
                <a:solidFill>
                  <a:schemeClr val="tx1"/>
                </a:solidFill>
              </a:rPr>
              <a:t>özellikler, görüntü verilerinde yer alan nesnelerin tanınması, sınıflandırılması veya lokalizasyonu gibi problemleri çözmek için kullanılır. </a:t>
            </a:r>
            <a:endParaRPr lang="tr-TR" dirty="0" smtClean="0">
              <a:solidFill>
                <a:schemeClr val="tx1"/>
              </a:solidFill>
            </a:endParaRPr>
          </a:p>
          <a:p>
            <a:r>
              <a:rPr lang="tr-TR" dirty="0" smtClean="0">
                <a:solidFill>
                  <a:schemeClr val="tx1"/>
                </a:solidFill>
              </a:rPr>
              <a:t>Bu </a:t>
            </a:r>
            <a:r>
              <a:rPr lang="tr-TR" dirty="0">
                <a:solidFill>
                  <a:schemeClr val="tx1"/>
                </a:solidFill>
              </a:rPr>
              <a:t>özellikler, görüntü verilerinde yer alan nesnelerin konumları veya boyutları değişebilirken de öğrenilir. </a:t>
            </a:r>
          </a:p>
        </p:txBody>
      </p:sp>
    </p:spTree>
    <p:extLst>
      <p:ext uri="{BB962C8B-B14F-4D97-AF65-F5344CB8AC3E}">
        <p14:creationId xmlns:p14="http://schemas.microsoft.com/office/powerpoint/2010/main" val="2246954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a:xfrm>
            <a:off x="838201" y="1825625"/>
            <a:ext cx="10515600" cy="4351338"/>
          </a:xfrm>
        </p:spPr>
        <p:txBody>
          <a:bodyPr/>
          <a:lstStyle/>
          <a:p>
            <a:r>
              <a:rPr lang="tr-TR" dirty="0" err="1">
                <a:solidFill>
                  <a:schemeClr val="tx1"/>
                </a:solidFill>
              </a:rPr>
              <a:t>Konvolüsyon</a:t>
            </a:r>
            <a:r>
              <a:rPr lang="tr-TR" dirty="0">
                <a:solidFill>
                  <a:schemeClr val="tx1"/>
                </a:solidFill>
              </a:rPr>
              <a:t> işlemi; bir çekirdek şablonun (matrisin/</a:t>
            </a:r>
            <a:r>
              <a:rPr lang="tr-TR" dirty="0" err="1">
                <a:solidFill>
                  <a:schemeClr val="tx1"/>
                </a:solidFill>
              </a:rPr>
              <a:t>kernel</a:t>
            </a:r>
            <a:r>
              <a:rPr lang="tr-TR" dirty="0">
                <a:solidFill>
                  <a:schemeClr val="tx1"/>
                </a:solidFill>
              </a:rPr>
              <a:t>) resim üzerindeki piksellerle 'kaydırma ve çarpma' işlemi olarak tanımlanabilir. Bu işlemde çekirdek şablon resim üzerinde kaydırılır ve değeri resim üzerindeki uygun piksellerle çarpılır. </a:t>
            </a:r>
            <a:r>
              <a:rPr lang="tr-TR" dirty="0" smtClean="0">
                <a:solidFill>
                  <a:schemeClr val="tx1"/>
                </a:solidFill>
              </a:rPr>
              <a:t>                              İki </a:t>
            </a:r>
            <a:r>
              <a:rPr lang="tr-TR" dirty="0">
                <a:solidFill>
                  <a:schemeClr val="tx1"/>
                </a:solidFill>
              </a:rPr>
              <a:t>fonksiyonun (𝑓 &amp; 𝑔) sonlu aralıktaki [0, 𝑡] </a:t>
            </a:r>
            <a:r>
              <a:rPr lang="tr-TR" dirty="0" err="1">
                <a:solidFill>
                  <a:schemeClr val="tx1"/>
                </a:solidFill>
              </a:rPr>
              <a:t>evrişimi</a:t>
            </a:r>
            <a:r>
              <a:rPr lang="tr-TR" dirty="0">
                <a:solidFill>
                  <a:schemeClr val="tx1"/>
                </a:solidFill>
              </a:rPr>
              <a:t> </a:t>
            </a:r>
          </a:p>
        </p:txBody>
      </p:sp>
      <p:pic>
        <p:nvPicPr>
          <p:cNvPr id="4" name="Resim 3"/>
          <p:cNvPicPr>
            <a:picLocks noChangeAspect="1"/>
          </p:cNvPicPr>
          <p:nvPr/>
        </p:nvPicPr>
        <p:blipFill>
          <a:blip r:embed="rId2"/>
          <a:stretch>
            <a:fillRect/>
          </a:stretch>
        </p:blipFill>
        <p:spPr>
          <a:xfrm>
            <a:off x="940277" y="2929746"/>
            <a:ext cx="2076450" cy="342900"/>
          </a:xfrm>
          <a:prstGeom prst="rect">
            <a:avLst/>
          </a:prstGeom>
        </p:spPr>
      </p:pic>
      <p:pic>
        <p:nvPicPr>
          <p:cNvPr id="1026" name="Picture 2" descr="https://3410176819-files.gitbook.io/~/files/v0/b/gitbook-legacy-files/o/assets%2F-Lwg7n_aDRMTWJvsqfEf%2Fsync%2Fe94f9f4136ebedf0ace224e34a697455dc6943a2.png?generation=1592744197638373&amp;alt=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7" y="3369952"/>
            <a:ext cx="5467291" cy="2915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miro.medium.com/v2/resize:fit:490/1*ih2gTxunRyEskoXZsrVyfg.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2734" y="3101196"/>
            <a:ext cx="37338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314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err="1">
                <a:solidFill>
                  <a:schemeClr val="tx1"/>
                </a:solidFill>
              </a:rPr>
              <a:t>Evrişim</a:t>
            </a:r>
            <a:r>
              <a:rPr lang="tr-TR" b="1" dirty="0">
                <a:solidFill>
                  <a:schemeClr val="tx1"/>
                </a:solidFill>
              </a:rPr>
              <a:t> katmanı (CONV</a:t>
            </a:r>
            <a:r>
              <a:rPr lang="tr-TR" b="1" dirty="0" smtClean="0">
                <a:solidFill>
                  <a:schemeClr val="tx1"/>
                </a:solidFill>
              </a:rPr>
              <a:t>)</a:t>
            </a:r>
            <a:endParaRPr lang="tr-TR" dirty="0">
              <a:solidFill>
                <a:schemeClr val="tx1"/>
              </a:solidFill>
            </a:endParaRPr>
          </a:p>
        </p:txBody>
      </p:sp>
      <p:sp>
        <p:nvSpPr>
          <p:cNvPr id="3" name="İçerik Yer Tutucusu 2"/>
          <p:cNvSpPr>
            <a:spLocks noGrp="1"/>
          </p:cNvSpPr>
          <p:nvPr>
            <p:ph idx="1"/>
          </p:nvPr>
        </p:nvSpPr>
        <p:spPr>
          <a:xfrm>
            <a:off x="838201" y="1825625"/>
            <a:ext cx="10246742" cy="4351338"/>
          </a:xfrm>
        </p:spPr>
        <p:txBody>
          <a:bodyPr/>
          <a:lstStyle/>
          <a:p>
            <a:r>
              <a:rPr lang="tr-TR" dirty="0" err="1">
                <a:solidFill>
                  <a:schemeClr val="tx1"/>
                </a:solidFill>
              </a:rPr>
              <a:t>Evrişim</a:t>
            </a:r>
            <a:r>
              <a:rPr lang="tr-TR" dirty="0">
                <a:solidFill>
                  <a:schemeClr val="tx1"/>
                </a:solidFill>
              </a:rPr>
              <a:t> katmanı (CONV) </a:t>
            </a:r>
            <a:r>
              <a:rPr lang="tr-TR" dirty="0" err="1">
                <a:solidFill>
                  <a:schemeClr val="tx1"/>
                </a:solidFill>
              </a:rPr>
              <a:t>evrişim</a:t>
            </a:r>
            <a:r>
              <a:rPr lang="tr-TR" dirty="0">
                <a:solidFill>
                  <a:schemeClr val="tx1"/>
                </a:solidFill>
              </a:rPr>
              <a:t> işlemlerini gerçekleştiren filtreleri, </a:t>
            </a:r>
            <a:r>
              <a:rPr lang="tr-TR" dirty="0" smtClean="0">
                <a:solidFill>
                  <a:schemeClr val="tx1"/>
                </a:solidFill>
              </a:rPr>
              <a:t>I</a:t>
            </a:r>
            <a:r>
              <a:rPr lang="tr-TR" i="1" dirty="0">
                <a:solidFill>
                  <a:schemeClr val="tx1"/>
                </a:solidFill>
              </a:rPr>
              <a:t> </a:t>
            </a:r>
            <a:r>
              <a:rPr lang="tr-TR" dirty="0" smtClean="0">
                <a:solidFill>
                  <a:schemeClr val="tx1"/>
                </a:solidFill>
              </a:rPr>
              <a:t>girişini </a:t>
            </a:r>
            <a:r>
              <a:rPr lang="tr-TR" dirty="0">
                <a:solidFill>
                  <a:schemeClr val="tx1"/>
                </a:solidFill>
              </a:rPr>
              <a:t>boyutlarına göre tararken kullanır. </a:t>
            </a:r>
            <a:r>
              <a:rPr lang="tr-TR" dirty="0" err="1">
                <a:solidFill>
                  <a:schemeClr val="tx1"/>
                </a:solidFill>
              </a:rPr>
              <a:t>Hiperparametreleri</a:t>
            </a:r>
            <a:r>
              <a:rPr lang="tr-TR" dirty="0">
                <a:solidFill>
                  <a:schemeClr val="tx1"/>
                </a:solidFill>
              </a:rPr>
              <a:t> </a:t>
            </a:r>
            <a:r>
              <a:rPr lang="tr-TR" dirty="0" smtClean="0">
                <a:solidFill>
                  <a:schemeClr val="tx1"/>
                </a:solidFill>
              </a:rPr>
              <a:t>F</a:t>
            </a:r>
            <a:r>
              <a:rPr lang="tr-TR" dirty="0">
                <a:solidFill>
                  <a:schemeClr val="tx1"/>
                </a:solidFill>
              </a:rPr>
              <a:t> filtre boyutunu ve </a:t>
            </a:r>
            <a:r>
              <a:rPr lang="tr-TR" dirty="0" smtClean="0">
                <a:solidFill>
                  <a:schemeClr val="tx1"/>
                </a:solidFill>
              </a:rPr>
              <a:t>S</a:t>
            </a:r>
            <a:r>
              <a:rPr lang="tr-TR" dirty="0">
                <a:solidFill>
                  <a:schemeClr val="tx1"/>
                </a:solidFill>
              </a:rPr>
              <a:t> adımını içerir. Elde edilen çıktı </a:t>
            </a:r>
            <a:r>
              <a:rPr lang="tr-TR" dirty="0" smtClean="0">
                <a:solidFill>
                  <a:schemeClr val="tx1"/>
                </a:solidFill>
              </a:rPr>
              <a:t>O, </a:t>
            </a:r>
            <a:r>
              <a:rPr lang="tr-TR" dirty="0">
                <a:solidFill>
                  <a:schemeClr val="tx1"/>
                </a:solidFill>
              </a:rPr>
              <a:t>öznitelik haritası veya aktivasyon haritası olarak adlandırılır</a:t>
            </a:r>
            <a:r>
              <a:rPr lang="tr-TR" dirty="0" smtClean="0">
                <a:solidFill>
                  <a:schemeClr val="tx1"/>
                </a:solidFill>
              </a:rPr>
              <a:t>. </a:t>
            </a:r>
            <a:r>
              <a:rPr lang="tr-TR" dirty="0">
                <a:solidFill>
                  <a:schemeClr val="tx1"/>
                </a:solidFill>
              </a:rPr>
              <a:t>İki boyutlu bilgiye uygulanacak olan filtrenin x ve y eksenine göre simetrisi alınır. Tüm değerler matriste eleman </a:t>
            </a:r>
            <a:r>
              <a:rPr lang="tr-TR" dirty="0" err="1">
                <a:solidFill>
                  <a:schemeClr val="tx1"/>
                </a:solidFill>
              </a:rPr>
              <a:t>eleman</a:t>
            </a:r>
            <a:r>
              <a:rPr lang="tr-TR" dirty="0">
                <a:solidFill>
                  <a:schemeClr val="tx1"/>
                </a:solidFill>
              </a:rPr>
              <a:t> çarpılır ve tüm değerlerin toplamı çıkış matrisinin ilgili elemanı olarak kaydedilir. Buna çapraz korelasyon ilişkisi de denir. Giriş verisi (örneğin; görüntü) tek kanallı iken bu işlem basitçe yapılabilmektedir. Ancak giriş verisi farklı formatlarda ve kanal sayısında olabilir.</a:t>
            </a:r>
            <a:endParaRPr lang="tr-TR" dirty="0" smtClean="0">
              <a:solidFill>
                <a:schemeClr val="tx1"/>
              </a:solidFill>
            </a:endParaRPr>
          </a:p>
          <a:p>
            <a:endParaRPr lang="tr-TR" dirty="0">
              <a:solidFill>
                <a:schemeClr val="tx1"/>
              </a:solidFill>
            </a:endParaRPr>
          </a:p>
        </p:txBody>
      </p:sp>
      <p:pic>
        <p:nvPicPr>
          <p:cNvPr id="2050" name="Picture 2" descr="https://3410176819-files.gitbook.io/~/files/v0/b/gitbook-legacy-files/o/assets%2F-Lwg7n_aDRMTWJvsqfEf%2Fsync%2Fd8c73dced9d62f250e8d05e6a5872e8153e8eda5.gif?generation=1592744196985553&amp;alt=medi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4001294"/>
            <a:ext cx="3733979" cy="272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259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Filtre uygulamaları</a:t>
            </a:r>
            <a:endParaRPr lang="tr-TR" dirty="0"/>
          </a:p>
        </p:txBody>
      </p:sp>
      <p:sp>
        <p:nvSpPr>
          <p:cNvPr id="3" name="İçerik Yer Tutucusu 2"/>
          <p:cNvSpPr>
            <a:spLocks noGrp="1"/>
          </p:cNvSpPr>
          <p:nvPr>
            <p:ph idx="1"/>
          </p:nvPr>
        </p:nvSpPr>
        <p:spPr>
          <a:xfrm>
            <a:off x="838201" y="1466491"/>
            <a:ext cx="8875142" cy="4710472"/>
          </a:xfrm>
        </p:spPr>
        <p:txBody>
          <a:bodyPr/>
          <a:lstStyle/>
          <a:p>
            <a:r>
              <a:rPr lang="tr-TR" dirty="0" smtClean="0"/>
              <a:t> Yatay çizgiler</a:t>
            </a:r>
          </a:p>
          <a:p>
            <a:endParaRPr lang="tr-TR" dirty="0"/>
          </a:p>
          <a:p>
            <a:endParaRPr lang="tr-TR" dirty="0" smtClean="0"/>
          </a:p>
          <a:p>
            <a:endParaRPr lang="tr-TR" dirty="0"/>
          </a:p>
          <a:p>
            <a:r>
              <a:rPr lang="tr-TR" dirty="0" smtClean="0"/>
              <a:t>Dikey çizgiler</a:t>
            </a:r>
            <a:endParaRPr lang="tr-TR" dirty="0"/>
          </a:p>
        </p:txBody>
      </p:sp>
      <p:pic>
        <p:nvPicPr>
          <p:cNvPr id="3074" name="Picture 2" descr="https://3410176819-files.gitbook.io/~/files/v0/b/gitbook-legacy-files/o/assets%2F-Lwg7n_aDRMTWJvsqfEf%2Fsync%2Fa4b80abc40b118ba33fa3e1f2232a111680c6263.JPG?generation=1592744197255226&amp;alt=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40" y="1825625"/>
            <a:ext cx="6396728" cy="21169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3410176819-files.gitbook.io/~/files/v0/b/gitbook-legacy-files/o/assets%2F-Lwg7n_aDRMTWJvsqfEf%2Fsync%2F33dcbdfa1a84b42a75e9626cdffb2ae12afa184a.JPG?generation=1592744197422016&amp;alt=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4235743"/>
            <a:ext cx="6288657" cy="2038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55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1" smtClean="0">
                <a:solidFill>
                  <a:schemeClr val="tx1"/>
                </a:solidFill>
              </a:rPr>
              <a:t>Derin Öğrenme</a:t>
            </a:r>
            <a:endParaRPr lang="tr-TR" noProof="1">
              <a:solidFill>
                <a:schemeClr val="tx1"/>
              </a:solidFill>
            </a:endParaRPr>
          </a:p>
        </p:txBody>
      </p:sp>
      <p:sp>
        <p:nvSpPr>
          <p:cNvPr id="3" name="İçerik Yer Tutucusu 2"/>
          <p:cNvSpPr>
            <a:spLocks noGrp="1"/>
          </p:cNvSpPr>
          <p:nvPr>
            <p:ph idx="1"/>
          </p:nvPr>
        </p:nvSpPr>
        <p:spPr>
          <a:xfrm>
            <a:off x="838200" y="1825625"/>
            <a:ext cx="9918940" cy="4433752"/>
          </a:xfrm>
        </p:spPr>
        <p:txBody>
          <a:bodyPr rtlCol="0">
            <a:normAutofit/>
          </a:bodyPr>
          <a:lstStyle/>
          <a:p>
            <a:r>
              <a:rPr lang="en-US" dirty="0" err="1">
                <a:solidFill>
                  <a:schemeClr val="tx1"/>
                </a:solidFill>
              </a:rPr>
              <a:t>Makine</a:t>
            </a:r>
            <a:r>
              <a:rPr lang="en-US" dirty="0">
                <a:solidFill>
                  <a:schemeClr val="tx1"/>
                </a:solidFill>
              </a:rPr>
              <a:t> </a:t>
            </a:r>
            <a:r>
              <a:rPr lang="en-US" dirty="0" err="1">
                <a:solidFill>
                  <a:schemeClr val="tx1"/>
                </a:solidFill>
              </a:rPr>
              <a:t>öğrenmesinin</a:t>
            </a:r>
            <a:r>
              <a:rPr lang="en-US" dirty="0">
                <a:solidFill>
                  <a:schemeClr val="tx1"/>
                </a:solidFill>
              </a:rPr>
              <a:t> (</a:t>
            </a:r>
            <a:r>
              <a:rPr lang="en-US" dirty="0" err="1">
                <a:solidFill>
                  <a:schemeClr val="tx1"/>
                </a:solidFill>
              </a:rPr>
              <a:t>İng</a:t>
            </a:r>
            <a:r>
              <a:rPr lang="en-US" dirty="0">
                <a:solidFill>
                  <a:schemeClr val="tx1"/>
                </a:solidFill>
              </a:rPr>
              <a:t>. machine learning)  </a:t>
            </a:r>
            <a:r>
              <a:rPr lang="en-US" dirty="0" err="1">
                <a:solidFill>
                  <a:schemeClr val="tx1"/>
                </a:solidFill>
              </a:rPr>
              <a:t>bir</a:t>
            </a:r>
            <a:r>
              <a:rPr lang="en-US" dirty="0">
                <a:solidFill>
                  <a:schemeClr val="tx1"/>
                </a:solidFill>
              </a:rPr>
              <a:t> alt </a:t>
            </a:r>
            <a:r>
              <a:rPr lang="en-US" dirty="0" err="1">
                <a:solidFill>
                  <a:schemeClr val="tx1"/>
                </a:solidFill>
              </a:rPr>
              <a:t>dalı</a:t>
            </a:r>
            <a:r>
              <a:rPr lang="en-US" dirty="0" smtClean="0">
                <a:solidFill>
                  <a:schemeClr val="tx1"/>
                </a:solidFill>
              </a:rPr>
              <a:t>.</a:t>
            </a:r>
            <a:endParaRPr lang="tr-TR" dirty="0" smtClean="0">
              <a:solidFill>
                <a:schemeClr val="tx1"/>
              </a:solidFill>
            </a:endParaRPr>
          </a:p>
          <a:p>
            <a:r>
              <a:rPr lang="tr-TR" dirty="0">
                <a:solidFill>
                  <a:schemeClr val="tx1"/>
                </a:solidFill>
              </a:rPr>
              <a:t>Beynin yapısal ve işlevsel özelliklerinden  esinlenilerek tasarlanmış, çok katmanlı ağ yapıları (İng. </a:t>
            </a:r>
            <a:r>
              <a:rPr lang="tr-TR" dirty="0" err="1">
                <a:solidFill>
                  <a:schemeClr val="tx1"/>
                </a:solidFill>
              </a:rPr>
              <a:t>graph</a:t>
            </a:r>
            <a:r>
              <a:rPr lang="tr-TR" dirty="0">
                <a:solidFill>
                  <a:schemeClr val="tx1"/>
                </a:solidFill>
              </a:rPr>
              <a:t>) olan “yapay sinir ağları”  üzerinde çalışan algoritmalar ve modeller  kümesi.  ● “Derin” birden fazla saklı katmanı (İng.  </a:t>
            </a:r>
            <a:r>
              <a:rPr lang="tr-TR" dirty="0" err="1">
                <a:solidFill>
                  <a:schemeClr val="tx1"/>
                </a:solidFill>
              </a:rPr>
              <a:t>hidden</a:t>
            </a:r>
            <a:r>
              <a:rPr lang="tr-TR" dirty="0">
                <a:solidFill>
                  <a:schemeClr val="tx1"/>
                </a:solidFill>
              </a:rPr>
              <a:t> </a:t>
            </a:r>
            <a:r>
              <a:rPr lang="tr-TR" dirty="0" err="1">
                <a:solidFill>
                  <a:schemeClr val="tx1"/>
                </a:solidFill>
              </a:rPr>
              <a:t>layer</a:t>
            </a:r>
            <a:r>
              <a:rPr lang="tr-TR" dirty="0">
                <a:solidFill>
                  <a:schemeClr val="tx1"/>
                </a:solidFill>
              </a:rPr>
              <a:t>) ifade eder. </a:t>
            </a:r>
            <a:endParaRPr lang="tr-TR" noProof="1">
              <a:solidFill>
                <a:schemeClr val="tx1"/>
              </a:solidFill>
            </a:endParaRPr>
          </a:p>
          <a:p>
            <a:pPr rtl="0"/>
            <a:endParaRPr lang="tr-TR" noProof="1">
              <a:solidFill>
                <a:schemeClr val="tx1"/>
              </a:solidFill>
            </a:endParaRPr>
          </a:p>
        </p:txBody>
      </p:sp>
    </p:spTree>
    <p:extLst>
      <p:ext uri="{BB962C8B-B14F-4D97-AF65-F5344CB8AC3E}">
        <p14:creationId xmlns:p14="http://schemas.microsoft.com/office/powerpoint/2010/main" val="13286760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Çeşitli filtreler</a:t>
            </a:r>
            <a:endParaRPr lang="tr-TR" dirty="0"/>
          </a:p>
        </p:txBody>
      </p:sp>
      <p:sp>
        <p:nvSpPr>
          <p:cNvPr id="3" name="İçerik Yer Tutucusu 2"/>
          <p:cNvSpPr>
            <a:spLocks noGrp="1"/>
          </p:cNvSpPr>
          <p:nvPr>
            <p:ph idx="1"/>
          </p:nvPr>
        </p:nvSpPr>
        <p:spPr>
          <a:xfrm>
            <a:off x="838201" y="1825625"/>
            <a:ext cx="10515600" cy="4351338"/>
          </a:xfrm>
        </p:spPr>
        <p:txBody>
          <a:bodyPr/>
          <a:lstStyle/>
          <a:p>
            <a:endParaRPr lang="tr-TR" dirty="0"/>
          </a:p>
        </p:txBody>
      </p:sp>
      <p:pic>
        <p:nvPicPr>
          <p:cNvPr id="9" name="Resim 8"/>
          <p:cNvPicPr>
            <a:picLocks noChangeAspect="1"/>
          </p:cNvPicPr>
          <p:nvPr/>
        </p:nvPicPr>
        <p:blipFill>
          <a:blip r:embed="rId2"/>
          <a:stretch>
            <a:fillRect/>
          </a:stretch>
        </p:blipFill>
        <p:spPr>
          <a:xfrm>
            <a:off x="950254" y="1825625"/>
            <a:ext cx="2724394" cy="4135108"/>
          </a:xfrm>
          <a:prstGeom prst="rect">
            <a:avLst/>
          </a:prstGeom>
        </p:spPr>
      </p:pic>
    </p:spTree>
    <p:extLst>
      <p:ext uri="{BB962C8B-B14F-4D97-AF65-F5344CB8AC3E}">
        <p14:creationId xmlns:p14="http://schemas.microsoft.com/office/powerpoint/2010/main" val="2113823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Adım </a:t>
            </a:r>
            <a:r>
              <a:rPr lang="tr-TR" b="1" dirty="0" smtClean="0">
                <a:solidFill>
                  <a:schemeClr val="tx1"/>
                </a:solidFill>
              </a:rPr>
              <a:t>aralığı (</a:t>
            </a:r>
            <a:r>
              <a:rPr lang="tr-TR" b="1" dirty="0" err="1" smtClean="0">
                <a:solidFill>
                  <a:schemeClr val="tx1"/>
                </a:solidFill>
              </a:rPr>
              <a:t>stride</a:t>
            </a:r>
            <a:r>
              <a:rPr lang="tr-TR" b="1" dirty="0" smtClean="0">
                <a:solidFill>
                  <a:schemeClr val="tx1"/>
                </a:solidFill>
              </a:rPr>
              <a:t>)</a:t>
            </a:r>
            <a:endParaRPr lang="tr-TR" dirty="0">
              <a:solidFill>
                <a:schemeClr val="tx1"/>
              </a:solidFill>
            </a:endParaRPr>
          </a:p>
        </p:txBody>
      </p:sp>
      <p:sp>
        <p:nvSpPr>
          <p:cNvPr id="3" name="İçerik Yer Tutucusu 2"/>
          <p:cNvSpPr>
            <a:spLocks noGrp="1"/>
          </p:cNvSpPr>
          <p:nvPr>
            <p:ph idx="1"/>
          </p:nvPr>
        </p:nvSpPr>
        <p:spPr>
          <a:xfrm>
            <a:off x="838201" y="1825625"/>
            <a:ext cx="10515600" cy="4351338"/>
          </a:xfrm>
        </p:spPr>
        <p:txBody>
          <a:bodyPr/>
          <a:lstStyle/>
          <a:p>
            <a:r>
              <a:rPr lang="tr-TR" dirty="0" err="1">
                <a:solidFill>
                  <a:schemeClr val="tx1"/>
                </a:solidFill>
              </a:rPr>
              <a:t>Evrişimli</a:t>
            </a:r>
            <a:r>
              <a:rPr lang="tr-TR" dirty="0">
                <a:solidFill>
                  <a:schemeClr val="tx1"/>
                </a:solidFill>
              </a:rPr>
              <a:t> veya bir </a:t>
            </a:r>
            <a:r>
              <a:rPr lang="tr-TR" dirty="0" err="1">
                <a:solidFill>
                  <a:schemeClr val="tx1"/>
                </a:solidFill>
              </a:rPr>
              <a:t>ortaklama</a:t>
            </a:r>
            <a:r>
              <a:rPr lang="tr-TR" dirty="0">
                <a:solidFill>
                  <a:schemeClr val="tx1"/>
                </a:solidFill>
              </a:rPr>
              <a:t> işlemi için, </a:t>
            </a:r>
            <a:r>
              <a:rPr lang="tr-TR" i="1" dirty="0" smtClean="0">
                <a:solidFill>
                  <a:schemeClr val="tx1"/>
                </a:solidFill>
              </a:rPr>
              <a:t>S</a:t>
            </a:r>
            <a:r>
              <a:rPr lang="tr-TR" dirty="0">
                <a:solidFill>
                  <a:schemeClr val="tx1"/>
                </a:solidFill>
              </a:rPr>
              <a:t> adımı (adım aralığı), her işlemden sonra pencerenin hareket ettiği piksel sayısını belirtir</a:t>
            </a:r>
            <a:r>
              <a:rPr lang="tr-TR" dirty="0" smtClean="0">
                <a:solidFill>
                  <a:schemeClr val="tx1"/>
                </a:solidFill>
              </a:rPr>
              <a:t>.</a:t>
            </a:r>
          </a:p>
          <a:p>
            <a:pPr>
              <a:lnSpc>
                <a:spcPct val="120000"/>
              </a:lnSpc>
            </a:pPr>
            <a:r>
              <a:rPr lang="tr-TR" dirty="0" smtClean="0">
                <a:solidFill>
                  <a:schemeClr val="tx1"/>
                </a:solidFill>
              </a:rPr>
              <a:t>Filtrenin </a:t>
            </a:r>
            <a:r>
              <a:rPr lang="tr-TR" dirty="0">
                <a:solidFill>
                  <a:schemeClr val="tx1"/>
                </a:solidFill>
              </a:rPr>
              <a:t>ana görsel üzerinde kaç piksel boyunca kayacağını belirler, bir parametreye olduğu için değişen değer alabilir. Adım arttıkça oluşan </a:t>
            </a:r>
            <a:r>
              <a:rPr lang="tr-TR" dirty="0" err="1">
                <a:solidFill>
                  <a:schemeClr val="tx1"/>
                </a:solidFill>
              </a:rPr>
              <a:t>feature</a:t>
            </a:r>
            <a:r>
              <a:rPr lang="tr-TR" dirty="0">
                <a:solidFill>
                  <a:schemeClr val="tx1"/>
                </a:solidFill>
              </a:rPr>
              <a:t> </a:t>
            </a:r>
            <a:r>
              <a:rPr lang="tr-TR" dirty="0" err="1" smtClean="0">
                <a:solidFill>
                  <a:schemeClr val="tx1"/>
                </a:solidFill>
              </a:rPr>
              <a:t>map</a:t>
            </a:r>
            <a:r>
              <a:rPr lang="tr-TR" dirty="0" smtClean="0">
                <a:solidFill>
                  <a:schemeClr val="tx1"/>
                </a:solidFill>
              </a:rPr>
              <a:t> in </a:t>
            </a:r>
            <a:r>
              <a:rPr lang="tr-TR" dirty="0">
                <a:solidFill>
                  <a:schemeClr val="tx1"/>
                </a:solidFill>
              </a:rPr>
              <a:t>boyutunda küçülme meydana gelir.</a:t>
            </a:r>
          </a:p>
          <a:p>
            <a:endParaRPr lang="tr-TR" dirty="0" smtClean="0">
              <a:solidFill>
                <a:schemeClr val="tx1"/>
              </a:solidFill>
            </a:endParaRPr>
          </a:p>
          <a:p>
            <a:endParaRPr lang="tr-TR" dirty="0">
              <a:solidFill>
                <a:schemeClr val="tx1"/>
              </a:solidFill>
            </a:endParaRPr>
          </a:p>
        </p:txBody>
      </p:sp>
      <p:pic>
        <p:nvPicPr>
          <p:cNvPr id="6148" name="Picture 4" descr="https://stanford.edu/~shervine/teaching/cs-230/illustrations/stride.png?36b5b2e02f7e02c3c4075a9d836c04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500" y="4456784"/>
            <a:ext cx="6729263" cy="70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77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Kaydırma Adımı (</a:t>
            </a:r>
            <a:r>
              <a:rPr lang="tr-TR" b="1" dirty="0" err="1">
                <a:solidFill>
                  <a:schemeClr val="tx1"/>
                </a:solidFill>
              </a:rPr>
              <a:t>Stride</a:t>
            </a:r>
            <a:r>
              <a:rPr lang="tr-TR" b="1" dirty="0" smtClean="0">
                <a:solidFill>
                  <a:schemeClr val="tx1"/>
                </a:solidFill>
              </a:rPr>
              <a:t>)</a:t>
            </a:r>
            <a:endParaRPr lang="tr-TR" dirty="0">
              <a:solidFill>
                <a:schemeClr val="tx1"/>
              </a:solidFill>
            </a:endParaRPr>
          </a:p>
        </p:txBody>
      </p:sp>
      <p:sp>
        <p:nvSpPr>
          <p:cNvPr id="3" name="İçerik Yer Tutucusu 2"/>
          <p:cNvSpPr>
            <a:spLocks noGrp="1"/>
          </p:cNvSpPr>
          <p:nvPr>
            <p:ph idx="1"/>
          </p:nvPr>
        </p:nvSpPr>
        <p:spPr>
          <a:xfrm>
            <a:off x="838201" y="1825625"/>
            <a:ext cx="5467708" cy="4351338"/>
          </a:xfrm>
        </p:spPr>
        <p:txBody>
          <a:bodyPr>
            <a:normAutofit fontScale="92500"/>
          </a:bodyPr>
          <a:lstStyle/>
          <a:p>
            <a:r>
              <a:rPr lang="tr-TR" dirty="0">
                <a:solidFill>
                  <a:schemeClr val="tx1"/>
                </a:solidFill>
              </a:rPr>
              <a:t>Bu değer </a:t>
            </a:r>
            <a:r>
              <a:rPr lang="tr-TR" dirty="0" err="1">
                <a:solidFill>
                  <a:schemeClr val="tx1"/>
                </a:solidFill>
              </a:rPr>
              <a:t>evrişim</a:t>
            </a:r>
            <a:r>
              <a:rPr lang="tr-TR" dirty="0">
                <a:solidFill>
                  <a:schemeClr val="tx1"/>
                </a:solidFill>
              </a:rPr>
              <a:t> işlemi için ağırlık matrisi olan filtreyi görüntü üzerinde birer piksellik adımlarla ya da daha büyük adımlarla kaydıracağının bilgisini verir. Bu da doğrudan çıkış boyutunu etkileyen diğer bir parametredir</a:t>
            </a:r>
            <a:r>
              <a:rPr lang="tr-TR" dirty="0" smtClean="0">
                <a:solidFill>
                  <a:schemeClr val="tx1"/>
                </a:solidFill>
              </a:rPr>
              <a:t>. </a:t>
            </a:r>
            <a:r>
              <a:rPr lang="tr-TR" dirty="0">
                <a:solidFill>
                  <a:schemeClr val="tx1"/>
                </a:solidFill>
              </a:rPr>
              <a:t>Örneğin </a:t>
            </a:r>
            <a:r>
              <a:rPr lang="tr-TR" dirty="0" err="1">
                <a:solidFill>
                  <a:schemeClr val="tx1"/>
                </a:solidFill>
              </a:rPr>
              <a:t>padding</a:t>
            </a:r>
            <a:r>
              <a:rPr lang="tr-TR" dirty="0">
                <a:solidFill>
                  <a:schemeClr val="tx1"/>
                </a:solidFill>
              </a:rPr>
              <a:t> değeri p=1 iken, adım sayısı s=2 seçildiğinde çıkış matrisinin boyutu</a:t>
            </a:r>
          </a:p>
          <a:p>
            <a:r>
              <a:rPr lang="tr-TR" dirty="0">
                <a:solidFill>
                  <a:schemeClr val="tx1"/>
                </a:solidFill>
              </a:rPr>
              <a:t>(((n+2p-f)/s)+1)x(((n+2p-f)/s)+1);</a:t>
            </a:r>
          </a:p>
          <a:p>
            <a:r>
              <a:rPr lang="tr-TR" dirty="0">
                <a:solidFill>
                  <a:schemeClr val="tx1"/>
                </a:solidFill>
              </a:rPr>
              <a:t>n=5 ve f=3 değerleri için hesaplanırsa çıkış boyutu (3)x(3) olur. </a:t>
            </a:r>
            <a:r>
              <a:rPr lang="tr-TR" dirty="0" err="1">
                <a:solidFill>
                  <a:schemeClr val="tx1"/>
                </a:solidFill>
              </a:rPr>
              <a:t>Padding</a:t>
            </a:r>
            <a:r>
              <a:rPr lang="tr-TR" dirty="0">
                <a:solidFill>
                  <a:schemeClr val="tx1"/>
                </a:solidFill>
              </a:rPr>
              <a:t> işleminde eklenen pikseller aşağıdaki örnekte olduğu gibi 0’lardan oluşabilir. Bir başka uygulanma şekli de yanındaki pikselin değerinin kopyalanmasıdır.</a:t>
            </a:r>
          </a:p>
          <a:p>
            <a:endParaRPr lang="tr-TR" dirty="0">
              <a:solidFill>
                <a:schemeClr val="tx1"/>
              </a:solidFill>
            </a:endParaRPr>
          </a:p>
        </p:txBody>
      </p:sp>
      <p:pic>
        <p:nvPicPr>
          <p:cNvPr id="4098" name="Picture 2" descr="https://miro.medium.com/max/625/0*LQ1yF86orHaLK70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350" y="1962564"/>
            <a:ext cx="4771606" cy="19391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iro.medium.com/max/730/0*HRQUu-54rHrcRel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072" y="4001294"/>
            <a:ext cx="4708884" cy="218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694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Piksel Ekleme (</a:t>
            </a:r>
            <a:r>
              <a:rPr lang="tr-TR" b="1" dirty="0" err="1">
                <a:solidFill>
                  <a:schemeClr val="tx1"/>
                </a:solidFill>
              </a:rPr>
              <a:t>Padding</a:t>
            </a:r>
            <a:r>
              <a:rPr lang="tr-TR" b="1" dirty="0" smtClean="0">
                <a:solidFill>
                  <a:schemeClr val="tx1"/>
                </a:solidFill>
              </a:rPr>
              <a:t>)</a:t>
            </a:r>
            <a:endParaRPr lang="tr-TR" dirty="0">
              <a:solidFill>
                <a:schemeClr val="tx1"/>
              </a:solidFill>
            </a:endParaRPr>
          </a:p>
        </p:txBody>
      </p:sp>
      <p:sp>
        <p:nvSpPr>
          <p:cNvPr id="3" name="İçerik Yer Tutucusu 2"/>
          <p:cNvSpPr>
            <a:spLocks noGrp="1"/>
          </p:cNvSpPr>
          <p:nvPr>
            <p:ph idx="1"/>
          </p:nvPr>
        </p:nvSpPr>
        <p:spPr>
          <a:xfrm>
            <a:off x="838200" y="1825625"/>
            <a:ext cx="8702615" cy="4351338"/>
          </a:xfrm>
        </p:spPr>
        <p:txBody>
          <a:bodyPr>
            <a:normAutofit/>
          </a:bodyPr>
          <a:lstStyle/>
          <a:p>
            <a:pPr algn="just">
              <a:lnSpc>
                <a:spcPct val="120000"/>
              </a:lnSpc>
            </a:pPr>
            <a:r>
              <a:rPr lang="tr-TR" b="1" i="1" dirty="0" err="1">
                <a:solidFill>
                  <a:schemeClr val="tx1"/>
                </a:solidFill>
                <a:latin typeface="Times New Roman" pitchFamily="18" charset="0"/>
                <a:cs typeface="Times New Roman" pitchFamily="18" charset="0"/>
              </a:rPr>
              <a:t>Padding</a:t>
            </a:r>
            <a:r>
              <a:rPr lang="tr-TR" b="1" i="1" dirty="0">
                <a:solidFill>
                  <a:schemeClr val="tx1"/>
                </a:solidFill>
                <a:latin typeface="Times New Roman" pitchFamily="18" charset="0"/>
                <a:cs typeface="Times New Roman" pitchFamily="18" charset="0"/>
              </a:rPr>
              <a:t> (Dolgu):</a:t>
            </a:r>
            <a:endParaRPr lang="tr-TR" dirty="0">
              <a:solidFill>
                <a:schemeClr val="tx1"/>
              </a:solidFill>
              <a:latin typeface="Times New Roman" pitchFamily="18" charset="0"/>
              <a:cs typeface="Times New Roman" pitchFamily="18" charset="0"/>
            </a:endParaRPr>
          </a:p>
          <a:p>
            <a:pPr algn="just">
              <a:lnSpc>
                <a:spcPct val="120000"/>
              </a:lnSpc>
            </a:pPr>
            <a:r>
              <a:rPr lang="tr-TR" dirty="0">
                <a:solidFill>
                  <a:schemeClr val="tx1"/>
                </a:solidFill>
                <a:latin typeface="Times New Roman" pitchFamily="18" charset="0"/>
                <a:cs typeface="Times New Roman" pitchFamily="18" charset="0"/>
              </a:rPr>
              <a:t>Oluşan çıktı normal görselden daha küçük boyutlara sahip olur, bunu engellemek için görselin etrafı sıfırlarla çevrilir. Bu işleme </a:t>
            </a:r>
            <a:r>
              <a:rPr lang="tr-TR" dirty="0" err="1">
                <a:solidFill>
                  <a:schemeClr val="tx1"/>
                </a:solidFill>
                <a:latin typeface="Times New Roman" pitchFamily="18" charset="0"/>
                <a:cs typeface="Times New Roman" pitchFamily="18" charset="0"/>
              </a:rPr>
              <a:t>dolgulama</a:t>
            </a:r>
            <a:r>
              <a:rPr lang="tr-TR" dirty="0">
                <a:solidFill>
                  <a:schemeClr val="tx1"/>
                </a:solidFill>
                <a:latin typeface="Times New Roman" pitchFamily="18" charset="0"/>
                <a:cs typeface="Times New Roman" pitchFamily="18" charset="0"/>
              </a:rPr>
              <a:t> denir. Aşağıdaki görselde net bir şekilde görülmektedir.</a:t>
            </a:r>
          </a:p>
          <a:p>
            <a:pPr algn="just"/>
            <a:r>
              <a:rPr lang="tr-TR" dirty="0" err="1" smtClean="0">
                <a:solidFill>
                  <a:schemeClr val="tx1"/>
                </a:solidFill>
                <a:latin typeface="Times New Roman" pitchFamily="18" charset="0"/>
                <a:cs typeface="Times New Roman" pitchFamily="18" charset="0"/>
              </a:rPr>
              <a:t>Evrişim</a:t>
            </a:r>
            <a:r>
              <a:rPr lang="tr-TR" dirty="0" smtClean="0">
                <a:solidFill>
                  <a:schemeClr val="tx1"/>
                </a:solidFill>
                <a:latin typeface="Times New Roman" pitchFamily="18" charset="0"/>
                <a:cs typeface="Times New Roman" pitchFamily="18" charset="0"/>
              </a:rPr>
              <a:t> </a:t>
            </a:r>
            <a:r>
              <a:rPr lang="tr-TR" dirty="0">
                <a:solidFill>
                  <a:schemeClr val="tx1"/>
                </a:solidFill>
                <a:latin typeface="Times New Roman" pitchFamily="18" charset="0"/>
                <a:cs typeface="Times New Roman" pitchFamily="18" charset="0"/>
              </a:rPr>
              <a:t>işleminden sonra giriş işareti ile çıkış işareti arasındaki boyut farkını yönetmek elimizde olan bir hesaplamadır. Bu işlem giriş matrisine eklenecek ekstra pikseller ile sağlanır</a:t>
            </a:r>
            <a:r>
              <a:rPr lang="tr-TR" dirty="0" smtClean="0">
                <a:solidFill>
                  <a:schemeClr val="tx1"/>
                </a:solidFill>
                <a:latin typeface="Times New Roman" pitchFamily="18" charset="0"/>
                <a:cs typeface="Times New Roman" pitchFamily="18" charset="0"/>
              </a:rPr>
              <a:t>. </a:t>
            </a:r>
            <a:r>
              <a:rPr lang="tr-TR" dirty="0">
                <a:solidFill>
                  <a:schemeClr val="tx1"/>
                </a:solidFill>
                <a:latin typeface="Times New Roman" pitchFamily="18" charset="0"/>
                <a:cs typeface="Times New Roman" pitchFamily="18" charset="0"/>
              </a:rPr>
              <a:t>piksel ekleme işine (</a:t>
            </a:r>
            <a:r>
              <a:rPr lang="tr-TR" dirty="0" err="1">
                <a:solidFill>
                  <a:schemeClr val="tx1"/>
                </a:solidFill>
                <a:latin typeface="Times New Roman" pitchFamily="18" charset="0"/>
                <a:cs typeface="Times New Roman" pitchFamily="18" charset="0"/>
              </a:rPr>
              <a:t>padding</a:t>
            </a:r>
            <a:r>
              <a:rPr lang="tr-TR" dirty="0">
                <a:solidFill>
                  <a:schemeClr val="tx1"/>
                </a:solidFill>
                <a:latin typeface="Times New Roman" pitchFamily="18" charset="0"/>
                <a:cs typeface="Times New Roman" pitchFamily="18" charset="0"/>
              </a:rPr>
              <a:t>) denir. Sıfır ekleme/doldurma, girişin sınırlarının her bir tarafına </a:t>
            </a:r>
            <a:r>
              <a:rPr lang="tr-TR" dirty="0" smtClean="0">
                <a:solidFill>
                  <a:schemeClr val="tx1"/>
                </a:solidFill>
                <a:latin typeface="Times New Roman" pitchFamily="18" charset="0"/>
                <a:cs typeface="Times New Roman" pitchFamily="18" charset="0"/>
              </a:rPr>
              <a:t>P</a:t>
            </a:r>
            <a:r>
              <a:rPr lang="tr-TR" dirty="0">
                <a:solidFill>
                  <a:schemeClr val="tx1"/>
                </a:solidFill>
                <a:latin typeface="Times New Roman" pitchFamily="18" charset="0"/>
                <a:cs typeface="Times New Roman" pitchFamily="18" charset="0"/>
              </a:rPr>
              <a:t> sıfır ekleme işlemini belirtir. Bu değer manuel olarak belirlenebilir veya aşağıda detaylandırılan üç </a:t>
            </a:r>
            <a:r>
              <a:rPr lang="tr-TR" dirty="0" err="1">
                <a:solidFill>
                  <a:schemeClr val="tx1"/>
                </a:solidFill>
                <a:latin typeface="Times New Roman" pitchFamily="18" charset="0"/>
                <a:cs typeface="Times New Roman" pitchFamily="18" charset="0"/>
              </a:rPr>
              <a:t>moddan</a:t>
            </a:r>
            <a:r>
              <a:rPr lang="tr-TR" dirty="0">
                <a:solidFill>
                  <a:schemeClr val="tx1"/>
                </a:solidFill>
                <a:latin typeface="Times New Roman" pitchFamily="18" charset="0"/>
                <a:cs typeface="Times New Roman" pitchFamily="18" charset="0"/>
              </a:rPr>
              <a:t> biri ile otomatik olarak ayarlanabilir:</a:t>
            </a:r>
          </a:p>
        </p:txBody>
      </p:sp>
    </p:spTree>
    <p:extLst>
      <p:ext uri="{BB962C8B-B14F-4D97-AF65-F5344CB8AC3E}">
        <p14:creationId xmlns:p14="http://schemas.microsoft.com/office/powerpoint/2010/main" val="3933658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Piksel Ekleme (</a:t>
            </a:r>
            <a:r>
              <a:rPr lang="tr-TR" b="1" dirty="0" err="1">
                <a:solidFill>
                  <a:schemeClr val="tx1"/>
                </a:solidFill>
              </a:rPr>
              <a:t>Padding</a:t>
            </a:r>
            <a:r>
              <a:rPr lang="tr-TR" b="1" dirty="0">
                <a:solidFill>
                  <a:schemeClr val="tx1"/>
                </a:solidFill>
              </a:rPr>
              <a:t>)</a:t>
            </a:r>
            <a:endParaRPr lang="tr-TR" dirty="0">
              <a:solidFill>
                <a:schemeClr val="tx1"/>
              </a:solidFill>
            </a:endParaRPr>
          </a:p>
        </p:txBody>
      </p:sp>
      <p:sp>
        <p:nvSpPr>
          <p:cNvPr id="3" name="İçerik Yer Tutucusu 2"/>
          <p:cNvSpPr>
            <a:spLocks noGrp="1"/>
          </p:cNvSpPr>
          <p:nvPr>
            <p:ph idx="1"/>
          </p:nvPr>
        </p:nvSpPr>
        <p:spPr/>
        <p:txBody>
          <a:bodyPr/>
          <a:lstStyle/>
          <a:p>
            <a:endParaRPr lang="tr-TR">
              <a:solidFill>
                <a:schemeClr val="tx1"/>
              </a:solidFill>
            </a:endParaRPr>
          </a:p>
        </p:txBody>
      </p:sp>
      <p:pic>
        <p:nvPicPr>
          <p:cNvPr id="4" name="Resim 3"/>
          <p:cNvPicPr>
            <a:picLocks noChangeAspect="1"/>
          </p:cNvPicPr>
          <p:nvPr/>
        </p:nvPicPr>
        <p:blipFill>
          <a:blip r:embed="rId2"/>
          <a:stretch>
            <a:fillRect/>
          </a:stretch>
        </p:blipFill>
        <p:spPr>
          <a:xfrm>
            <a:off x="698740" y="1434730"/>
            <a:ext cx="8787351" cy="5133128"/>
          </a:xfrm>
          <a:prstGeom prst="rect">
            <a:avLst/>
          </a:prstGeom>
        </p:spPr>
      </p:pic>
    </p:spTree>
    <p:extLst>
      <p:ext uri="{BB962C8B-B14F-4D97-AF65-F5344CB8AC3E}">
        <p14:creationId xmlns:p14="http://schemas.microsoft.com/office/powerpoint/2010/main" val="3281765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Padding</a:t>
            </a:r>
            <a:r>
              <a:rPr lang="tr-TR" dirty="0" smtClean="0"/>
              <a:t>, </a:t>
            </a:r>
            <a:r>
              <a:rPr lang="tr-TR" dirty="0" err="1" smtClean="0"/>
              <a:t>stride</a:t>
            </a:r>
            <a:endParaRPr lang="tr-TR" dirty="0"/>
          </a:p>
        </p:txBody>
      </p:sp>
      <p:sp>
        <p:nvSpPr>
          <p:cNvPr id="3" name="İçerik Yer Tutucusu 2"/>
          <p:cNvSpPr>
            <a:spLocks noGrp="1"/>
          </p:cNvSpPr>
          <p:nvPr>
            <p:ph idx="1"/>
          </p:nvPr>
        </p:nvSpPr>
        <p:spPr>
          <a:xfrm>
            <a:off x="838201" y="1825625"/>
            <a:ext cx="10515600" cy="4351338"/>
          </a:xfrm>
        </p:spPr>
        <p:txBody>
          <a:bodyPr/>
          <a:lstStyle/>
          <a:p>
            <a:r>
              <a:rPr lang="tr-TR" b="1" dirty="0">
                <a:solidFill>
                  <a:schemeClr val="tx1"/>
                </a:solidFill>
              </a:rPr>
              <a:t>Normal </a:t>
            </a:r>
            <a:r>
              <a:rPr lang="tr-TR" b="1" dirty="0" err="1">
                <a:solidFill>
                  <a:schemeClr val="tx1"/>
                </a:solidFill>
              </a:rPr>
              <a:t>Konvolüsyon</a:t>
            </a:r>
            <a:r>
              <a:rPr lang="tr-TR" b="1" dirty="0">
                <a:solidFill>
                  <a:schemeClr val="tx1"/>
                </a:solidFill>
              </a:rPr>
              <a:t> (</a:t>
            </a:r>
            <a:r>
              <a:rPr lang="tr-TR" b="1" dirty="0" err="1">
                <a:solidFill>
                  <a:schemeClr val="tx1"/>
                </a:solidFill>
              </a:rPr>
              <a:t>Valid</a:t>
            </a:r>
            <a:r>
              <a:rPr lang="tr-TR" b="1" dirty="0">
                <a:solidFill>
                  <a:schemeClr val="tx1"/>
                </a:solidFill>
              </a:rPr>
              <a:t> </a:t>
            </a:r>
            <a:r>
              <a:rPr lang="tr-TR" b="1" dirty="0" err="1" smtClean="0">
                <a:solidFill>
                  <a:schemeClr val="tx1"/>
                </a:solidFill>
              </a:rPr>
              <a:t>Convolution</a:t>
            </a:r>
            <a:r>
              <a:rPr lang="tr-TR" b="1" dirty="0" smtClean="0">
                <a:solidFill>
                  <a:schemeClr val="tx1"/>
                </a:solidFill>
              </a:rPr>
              <a:t>)</a:t>
            </a:r>
          </a:p>
          <a:p>
            <a:r>
              <a:rPr lang="tr-TR" dirty="0" err="1" smtClean="0">
                <a:solidFill>
                  <a:schemeClr val="tx1"/>
                </a:solidFill>
              </a:rPr>
              <a:t>Dolgulama</a:t>
            </a:r>
            <a:r>
              <a:rPr lang="tr-TR" dirty="0" smtClean="0">
                <a:solidFill>
                  <a:schemeClr val="tx1"/>
                </a:solidFill>
              </a:rPr>
              <a:t> </a:t>
            </a:r>
            <a:r>
              <a:rPr lang="tr-TR" dirty="0">
                <a:solidFill>
                  <a:schemeClr val="tx1"/>
                </a:solidFill>
              </a:rPr>
              <a:t>yok demektir, yani</a:t>
            </a:r>
            <a:r>
              <a:rPr lang="tr-TR" dirty="0" smtClean="0">
                <a:solidFill>
                  <a:schemeClr val="tx1"/>
                </a:solidFill>
              </a:rPr>
              <a:t>:</a:t>
            </a:r>
          </a:p>
          <a:p>
            <a:endParaRPr lang="tr-TR" dirty="0" smtClean="0">
              <a:solidFill>
                <a:schemeClr val="tx1"/>
              </a:solidFill>
            </a:endParaRPr>
          </a:p>
          <a:p>
            <a:r>
              <a:rPr lang="tr-TR" b="1" dirty="0" err="1" smtClean="0">
                <a:solidFill>
                  <a:schemeClr val="tx1"/>
                </a:solidFill>
              </a:rPr>
              <a:t>Dolgulamalı</a:t>
            </a:r>
            <a:r>
              <a:rPr lang="tr-TR" b="1" dirty="0" smtClean="0">
                <a:solidFill>
                  <a:schemeClr val="tx1"/>
                </a:solidFill>
              </a:rPr>
              <a:t> </a:t>
            </a:r>
            <a:r>
              <a:rPr lang="tr-TR" b="1" dirty="0" err="1">
                <a:solidFill>
                  <a:schemeClr val="tx1"/>
                </a:solidFill>
              </a:rPr>
              <a:t>Konvolüsyon</a:t>
            </a:r>
            <a:r>
              <a:rPr lang="tr-TR" b="1" dirty="0">
                <a:solidFill>
                  <a:schemeClr val="tx1"/>
                </a:solidFill>
              </a:rPr>
              <a:t> (</a:t>
            </a:r>
            <a:r>
              <a:rPr lang="tr-TR" b="1" dirty="0" err="1">
                <a:solidFill>
                  <a:schemeClr val="tx1"/>
                </a:solidFill>
              </a:rPr>
              <a:t>Same</a:t>
            </a:r>
            <a:r>
              <a:rPr lang="tr-TR" b="1" dirty="0">
                <a:solidFill>
                  <a:schemeClr val="tx1"/>
                </a:solidFill>
              </a:rPr>
              <a:t> </a:t>
            </a:r>
            <a:r>
              <a:rPr lang="tr-TR" b="1" dirty="0" err="1">
                <a:solidFill>
                  <a:schemeClr val="tx1"/>
                </a:solidFill>
              </a:rPr>
              <a:t>Convolution</a:t>
            </a:r>
            <a:r>
              <a:rPr lang="tr-TR" b="1" dirty="0">
                <a:solidFill>
                  <a:schemeClr val="tx1"/>
                </a:solidFill>
              </a:rPr>
              <a:t>)</a:t>
            </a:r>
          </a:p>
          <a:p>
            <a:r>
              <a:rPr lang="tr-TR" dirty="0">
                <a:solidFill>
                  <a:schemeClr val="tx1"/>
                </a:solidFill>
              </a:rPr>
              <a:t>Çıktı boyutunun, girdi boyutuyla </a:t>
            </a:r>
            <a:r>
              <a:rPr lang="tr-TR" b="1" dirty="0">
                <a:solidFill>
                  <a:schemeClr val="tx1"/>
                </a:solidFill>
              </a:rPr>
              <a:t>aynı</a:t>
            </a:r>
            <a:r>
              <a:rPr lang="tr-TR" dirty="0">
                <a:solidFill>
                  <a:schemeClr val="tx1"/>
                </a:solidFill>
              </a:rPr>
              <a:t> olmasını sağlayacak kadar </a:t>
            </a:r>
            <a:r>
              <a:rPr lang="tr-TR" dirty="0" err="1">
                <a:solidFill>
                  <a:schemeClr val="tx1"/>
                </a:solidFill>
              </a:rPr>
              <a:t>dolgulanır</a:t>
            </a:r>
            <a:endParaRPr lang="tr-TR" dirty="0">
              <a:solidFill>
                <a:schemeClr val="tx1"/>
              </a:solidFill>
            </a:endParaRPr>
          </a:p>
          <a:p>
            <a:endParaRPr lang="tr-TR" dirty="0">
              <a:solidFill>
                <a:schemeClr val="tx1"/>
              </a:solidFill>
            </a:endParaRPr>
          </a:p>
          <a:p>
            <a:endParaRPr lang="tr-TR" dirty="0">
              <a:solidFill>
                <a:schemeClr val="tx1"/>
              </a:solidFill>
            </a:endParaRPr>
          </a:p>
        </p:txBody>
      </p:sp>
      <p:pic>
        <p:nvPicPr>
          <p:cNvPr id="8" name="Resim 7"/>
          <p:cNvPicPr>
            <a:picLocks noChangeAspect="1"/>
          </p:cNvPicPr>
          <p:nvPr/>
        </p:nvPicPr>
        <p:blipFill>
          <a:blip r:embed="rId2"/>
          <a:stretch>
            <a:fillRect/>
          </a:stretch>
        </p:blipFill>
        <p:spPr>
          <a:xfrm>
            <a:off x="838201" y="2827398"/>
            <a:ext cx="3524250" cy="409575"/>
          </a:xfrm>
          <a:prstGeom prst="rect">
            <a:avLst/>
          </a:prstGeom>
        </p:spPr>
      </p:pic>
      <p:pic>
        <p:nvPicPr>
          <p:cNvPr id="9" name="Resim 8"/>
          <p:cNvPicPr>
            <a:picLocks noChangeAspect="1"/>
          </p:cNvPicPr>
          <p:nvPr/>
        </p:nvPicPr>
        <p:blipFill>
          <a:blip r:embed="rId3"/>
          <a:stretch>
            <a:fillRect/>
          </a:stretch>
        </p:blipFill>
        <p:spPr>
          <a:xfrm>
            <a:off x="959689" y="4660601"/>
            <a:ext cx="2835934" cy="1593550"/>
          </a:xfrm>
          <a:prstGeom prst="rect">
            <a:avLst/>
          </a:prstGeom>
        </p:spPr>
      </p:pic>
      <p:pic>
        <p:nvPicPr>
          <p:cNvPr id="10" name="Picture 2" descr="https://3410176819-files.gitbook.io/~/files/v0/b/gitbook-legacy-files/o/assets%2F-Lwg7n_aDRMTWJvsqfEf%2F-Lwg7x-ioBNFhEXLRThf%2F-Lwg82EMeF0kJAwfNzRH%2FConv.gif?generation=1576993601471075&amp;alt=media"/>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32962" y="2036313"/>
            <a:ext cx="2579817" cy="293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8629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Padding</a:t>
            </a:r>
            <a:r>
              <a:rPr lang="tr-TR" dirty="0"/>
              <a:t>, </a:t>
            </a:r>
            <a:r>
              <a:rPr lang="tr-TR" dirty="0" err="1"/>
              <a:t>stride</a:t>
            </a:r>
            <a:endParaRPr lang="tr-TR" dirty="0"/>
          </a:p>
        </p:txBody>
      </p:sp>
      <p:sp>
        <p:nvSpPr>
          <p:cNvPr id="3" name="İçerik Yer Tutucusu 2"/>
          <p:cNvSpPr>
            <a:spLocks noGrp="1"/>
          </p:cNvSpPr>
          <p:nvPr>
            <p:ph idx="1"/>
          </p:nvPr>
        </p:nvSpPr>
        <p:spPr>
          <a:xfrm>
            <a:off x="838201" y="1414732"/>
            <a:ext cx="10583173" cy="4762231"/>
          </a:xfrm>
        </p:spPr>
        <p:txBody>
          <a:bodyPr>
            <a:normAutofit/>
          </a:bodyPr>
          <a:lstStyle/>
          <a:p>
            <a:r>
              <a:rPr lang="tr-TR" dirty="0" smtClean="0">
                <a:solidFill>
                  <a:schemeClr val="tx1"/>
                </a:solidFill>
              </a:rPr>
              <a:t>Adımlı </a:t>
            </a:r>
            <a:r>
              <a:rPr lang="tr-TR" dirty="0" err="1">
                <a:solidFill>
                  <a:schemeClr val="tx1"/>
                </a:solidFill>
              </a:rPr>
              <a:t>Konvolüsyon</a:t>
            </a:r>
            <a:r>
              <a:rPr lang="tr-TR" dirty="0">
                <a:solidFill>
                  <a:schemeClr val="tx1"/>
                </a:solidFill>
              </a:rPr>
              <a:t> (</a:t>
            </a:r>
            <a:r>
              <a:rPr lang="tr-TR" dirty="0" err="1">
                <a:solidFill>
                  <a:schemeClr val="tx1"/>
                </a:solidFill>
              </a:rPr>
              <a:t>Strided</a:t>
            </a:r>
            <a:r>
              <a:rPr lang="tr-TR" dirty="0">
                <a:solidFill>
                  <a:schemeClr val="tx1"/>
                </a:solidFill>
              </a:rPr>
              <a:t> </a:t>
            </a:r>
            <a:r>
              <a:rPr lang="tr-TR" dirty="0" err="1">
                <a:solidFill>
                  <a:schemeClr val="tx1"/>
                </a:solidFill>
              </a:rPr>
              <a:t>Convolution</a:t>
            </a:r>
            <a:r>
              <a:rPr lang="tr-TR" dirty="0" smtClean="0">
                <a:solidFill>
                  <a:schemeClr val="tx1"/>
                </a:solidFill>
              </a:rPr>
              <a:t>)</a:t>
            </a:r>
          </a:p>
          <a:p>
            <a:r>
              <a:rPr lang="tr-TR" dirty="0" err="1">
                <a:solidFill>
                  <a:schemeClr val="tx1"/>
                </a:solidFill>
              </a:rPr>
              <a:t>Konvolüsyonların</a:t>
            </a:r>
            <a:r>
              <a:rPr lang="tr-TR" dirty="0">
                <a:solidFill>
                  <a:schemeClr val="tx1"/>
                </a:solidFill>
              </a:rPr>
              <a:t> başka bir yaklaşımı, bölgelere belirli bir s (adım sayısı) değerine göre filtre uygulayarak çıktıyı hesaplıyoruz</a:t>
            </a:r>
            <a:r>
              <a:rPr lang="tr-TR" dirty="0" smtClean="0">
                <a:solidFill>
                  <a:schemeClr val="tx1"/>
                </a:solidFill>
              </a:rPr>
              <a:t>.</a:t>
            </a:r>
          </a:p>
          <a:p>
            <a:r>
              <a:rPr lang="tr-TR" dirty="0">
                <a:solidFill>
                  <a:schemeClr val="tx1"/>
                </a:solidFill>
              </a:rPr>
              <a:t>Bir n x </a:t>
            </a:r>
            <a:r>
              <a:rPr lang="tr-TR" dirty="0" err="1">
                <a:solidFill>
                  <a:schemeClr val="tx1"/>
                </a:solidFill>
              </a:rPr>
              <a:t>n'lik</a:t>
            </a:r>
            <a:r>
              <a:rPr lang="tr-TR" dirty="0">
                <a:solidFill>
                  <a:schemeClr val="tx1"/>
                </a:solidFill>
              </a:rPr>
              <a:t> görüntü ve f x </a:t>
            </a:r>
            <a:r>
              <a:rPr lang="tr-TR" dirty="0" err="1">
                <a:solidFill>
                  <a:schemeClr val="tx1"/>
                </a:solidFill>
              </a:rPr>
              <a:t>f'lik</a:t>
            </a:r>
            <a:r>
              <a:rPr lang="tr-TR" dirty="0">
                <a:solidFill>
                  <a:schemeClr val="tx1"/>
                </a:solidFill>
              </a:rPr>
              <a:t> filtre için, p </a:t>
            </a:r>
            <a:r>
              <a:rPr lang="tr-TR" dirty="0" err="1">
                <a:solidFill>
                  <a:schemeClr val="tx1"/>
                </a:solidFill>
              </a:rPr>
              <a:t>dolgulama</a:t>
            </a:r>
            <a:r>
              <a:rPr lang="tr-TR" dirty="0">
                <a:solidFill>
                  <a:schemeClr val="tx1"/>
                </a:solidFill>
              </a:rPr>
              <a:t> miktarı ve s adım boyutu miktarı ile; çıkış görüntünün boyutu aşağıdaki formülle hesaplanabilir</a:t>
            </a:r>
            <a:endParaRPr lang="tr-TR" dirty="0" smtClean="0">
              <a:solidFill>
                <a:schemeClr val="tx1"/>
              </a:solidFill>
            </a:endParaRPr>
          </a:p>
          <a:p>
            <a:endParaRPr lang="tr-TR" dirty="0" smtClean="0">
              <a:solidFill>
                <a:schemeClr val="tx1"/>
              </a:solidFill>
            </a:endParaRPr>
          </a:p>
          <a:p>
            <a:endParaRPr lang="tr-TR" dirty="0">
              <a:solidFill>
                <a:schemeClr val="tx1"/>
              </a:solidFill>
            </a:endParaRPr>
          </a:p>
        </p:txBody>
      </p:sp>
      <p:pic>
        <p:nvPicPr>
          <p:cNvPr id="6150" name="Picture 6" descr="https://3410176819-files.gitbook.io/~/files/v0/b/gitbook-legacy-files/o/assets%2F-Lwg7n_aDRMTWJvsqfEf%2Fsync%2F004539904a3d7576468f158bf3f30d39da68e189.gif?generation=1592744198066419&amp;alt=medi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100204" y="3308648"/>
            <a:ext cx="3072442" cy="3009741"/>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p:cNvPicPr>
            <a:picLocks noChangeAspect="1"/>
          </p:cNvPicPr>
          <p:nvPr/>
        </p:nvPicPr>
        <p:blipFill>
          <a:blip r:embed="rId3"/>
          <a:stretch>
            <a:fillRect/>
          </a:stretch>
        </p:blipFill>
        <p:spPr>
          <a:xfrm>
            <a:off x="993477" y="4052985"/>
            <a:ext cx="5160317" cy="1088358"/>
          </a:xfrm>
          <a:prstGeom prst="rect">
            <a:avLst/>
          </a:prstGeom>
        </p:spPr>
      </p:pic>
    </p:spTree>
    <p:extLst>
      <p:ext uri="{BB962C8B-B14F-4D97-AF65-F5344CB8AC3E}">
        <p14:creationId xmlns:p14="http://schemas.microsoft.com/office/powerpoint/2010/main" val="385450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Kaydırma Adımı (</a:t>
            </a:r>
            <a:r>
              <a:rPr lang="tr-TR" b="1" dirty="0" err="1">
                <a:solidFill>
                  <a:schemeClr val="tx1"/>
                </a:solidFill>
              </a:rPr>
              <a:t>Stride</a:t>
            </a:r>
            <a:r>
              <a:rPr lang="tr-TR" b="1" dirty="0">
                <a:solidFill>
                  <a:schemeClr val="tx1"/>
                </a:solidFill>
              </a:rPr>
              <a:t>)</a:t>
            </a:r>
            <a:endParaRPr lang="tr-TR" dirty="0"/>
          </a:p>
        </p:txBody>
      </p:sp>
      <p:sp>
        <p:nvSpPr>
          <p:cNvPr id="3" name="İçerik Yer Tutucusu 2"/>
          <p:cNvSpPr>
            <a:spLocks noGrp="1"/>
          </p:cNvSpPr>
          <p:nvPr>
            <p:ph idx="1"/>
          </p:nvPr>
        </p:nvSpPr>
        <p:spPr/>
        <p:txBody>
          <a:bodyPr/>
          <a:lstStyle/>
          <a:p>
            <a:endParaRPr lang="tr-TR"/>
          </a:p>
        </p:txBody>
      </p:sp>
      <p:pic>
        <p:nvPicPr>
          <p:cNvPr id="4" name="Resim 3"/>
          <p:cNvPicPr>
            <a:picLocks noChangeAspect="1"/>
          </p:cNvPicPr>
          <p:nvPr/>
        </p:nvPicPr>
        <p:blipFill>
          <a:blip r:embed="rId2"/>
          <a:stretch>
            <a:fillRect/>
          </a:stretch>
        </p:blipFill>
        <p:spPr>
          <a:xfrm>
            <a:off x="1338442" y="1825625"/>
            <a:ext cx="8963025" cy="4619625"/>
          </a:xfrm>
          <a:prstGeom prst="rect">
            <a:avLst/>
          </a:prstGeom>
        </p:spPr>
      </p:pic>
    </p:spTree>
    <p:extLst>
      <p:ext uri="{BB962C8B-B14F-4D97-AF65-F5344CB8AC3E}">
        <p14:creationId xmlns:p14="http://schemas.microsoft.com/office/powerpoint/2010/main" val="1219526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Hacim Üzerine </a:t>
            </a:r>
            <a:r>
              <a:rPr lang="tr-TR" dirty="0" err="1"/>
              <a:t>Konvolüsyon</a:t>
            </a:r>
            <a:endParaRPr lang="tr-TR" dirty="0"/>
          </a:p>
        </p:txBody>
      </p:sp>
      <p:sp>
        <p:nvSpPr>
          <p:cNvPr id="3" name="İçerik Yer Tutucusu 2"/>
          <p:cNvSpPr>
            <a:spLocks noGrp="1"/>
          </p:cNvSpPr>
          <p:nvPr>
            <p:ph idx="1"/>
          </p:nvPr>
        </p:nvSpPr>
        <p:spPr>
          <a:xfrm>
            <a:off x="838201" y="1825625"/>
            <a:ext cx="10515600" cy="4351338"/>
          </a:xfrm>
        </p:spPr>
        <p:txBody>
          <a:bodyPr/>
          <a:lstStyle/>
          <a:p>
            <a:r>
              <a:rPr lang="tr-TR" dirty="0">
                <a:solidFill>
                  <a:schemeClr val="tx1"/>
                </a:solidFill>
              </a:rPr>
              <a:t>RGB görüntüsü üzerine </a:t>
            </a:r>
            <a:r>
              <a:rPr lang="tr-TR" dirty="0" err="1">
                <a:solidFill>
                  <a:schemeClr val="tx1"/>
                </a:solidFill>
              </a:rPr>
              <a:t>konvolüsyon</a:t>
            </a:r>
            <a:r>
              <a:rPr lang="tr-TR" dirty="0">
                <a:solidFill>
                  <a:schemeClr val="tx1"/>
                </a:solidFill>
              </a:rPr>
              <a:t> işlemini uygulamak için; örneğin, 10x10 piksel RGB görüntüsünde, teknik olarak görüntünün boyutu 10x10x3'tür, bu nedenle örneğin 3x3x3'lük veya fxfx3'lük filtre uygulayabiliriz</a:t>
            </a:r>
          </a:p>
        </p:txBody>
      </p:sp>
      <p:pic>
        <p:nvPicPr>
          <p:cNvPr id="7170" name="Picture 2" descr="https://3410176819-files.gitbook.io/~/files/v0/b/gitbook-legacy-files/o/assets%2F-Lwg7n_aDRMTWJvsqfEf%2Fsync%2F4bebb4515b955ed5f158b25e953e2a8c208b5e17.png?generation=1592744197917272&amp;alt=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60" y="2819430"/>
            <a:ext cx="6209159" cy="289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8475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Hacim Üzerine </a:t>
            </a:r>
            <a:r>
              <a:rPr lang="tr-TR" dirty="0" err="1"/>
              <a:t>Konvolüsyon</a:t>
            </a:r>
            <a:endParaRPr lang="tr-TR" dirty="0"/>
          </a:p>
        </p:txBody>
      </p:sp>
      <p:sp>
        <p:nvSpPr>
          <p:cNvPr id="3" name="İçerik Yer Tutucusu 2"/>
          <p:cNvSpPr>
            <a:spLocks noGrp="1"/>
          </p:cNvSpPr>
          <p:nvPr>
            <p:ph idx="1"/>
          </p:nvPr>
        </p:nvSpPr>
        <p:spPr>
          <a:xfrm>
            <a:off x="838201" y="1825625"/>
            <a:ext cx="10515600" cy="4351338"/>
          </a:xfrm>
        </p:spPr>
        <p:txBody>
          <a:bodyPr/>
          <a:lstStyle/>
          <a:p>
            <a:r>
              <a:rPr lang="tr-TR" dirty="0">
                <a:solidFill>
                  <a:schemeClr val="tx1"/>
                </a:solidFill>
              </a:rPr>
              <a:t>Renkli görüntüler, Kırmızı-Yeşil-Mavi (RGB) 3 kanaldan meydana gelmektedir. Bu koşulda da </a:t>
            </a:r>
            <a:r>
              <a:rPr lang="tr-TR" dirty="0" err="1">
                <a:solidFill>
                  <a:schemeClr val="tx1"/>
                </a:solidFill>
              </a:rPr>
              <a:t>evrişim</a:t>
            </a:r>
            <a:r>
              <a:rPr lang="tr-TR" dirty="0">
                <a:solidFill>
                  <a:schemeClr val="tx1"/>
                </a:solidFill>
              </a:rPr>
              <a:t> işlemi 3 kanal için yapılır. Çıkış işaretinin kanal sayısı da uygulanan filtre kanalı/sayısı ile eşit olarak hesaplanır</a:t>
            </a:r>
            <a:r>
              <a:rPr lang="tr-TR" dirty="0" smtClean="0">
                <a:solidFill>
                  <a:schemeClr val="tx1"/>
                </a:solidFill>
              </a:rPr>
              <a:t>. </a:t>
            </a:r>
            <a:r>
              <a:rPr lang="tr-TR" dirty="0">
                <a:solidFill>
                  <a:schemeClr val="tx1"/>
                </a:solidFill>
              </a:rPr>
              <a:t>Bu hesaplama işlemini sinir ağındaki bir katman olarak hayal edelim. Giriş görüntüsü ve filtre de aslında sürekli geri yayılımla güncellenen ağırlıklar matrisidir. Aktivasyon fonksiyonunu uygulanan çıkış matrisine en son </a:t>
            </a:r>
            <a:r>
              <a:rPr lang="tr-TR" dirty="0" err="1">
                <a:solidFill>
                  <a:schemeClr val="tx1"/>
                </a:solidFill>
              </a:rPr>
              <a:t>skaler</a:t>
            </a:r>
            <a:r>
              <a:rPr lang="tr-TR" dirty="0">
                <a:solidFill>
                  <a:schemeClr val="tx1"/>
                </a:solidFill>
              </a:rPr>
              <a:t> bir b (</a:t>
            </a:r>
            <a:r>
              <a:rPr lang="tr-TR" dirty="0" err="1">
                <a:solidFill>
                  <a:schemeClr val="tx1"/>
                </a:solidFill>
              </a:rPr>
              <a:t>bias</a:t>
            </a:r>
            <a:r>
              <a:rPr lang="tr-TR" dirty="0">
                <a:solidFill>
                  <a:schemeClr val="tx1"/>
                </a:solidFill>
              </a:rPr>
              <a:t>) değeri eklenir. Aşağıdaki görselden </a:t>
            </a:r>
            <a:r>
              <a:rPr lang="tr-TR" dirty="0" err="1">
                <a:solidFill>
                  <a:schemeClr val="tx1"/>
                </a:solidFill>
              </a:rPr>
              <a:t>evrişim</a:t>
            </a:r>
            <a:r>
              <a:rPr lang="tr-TR" dirty="0">
                <a:solidFill>
                  <a:schemeClr val="tx1"/>
                </a:solidFill>
              </a:rPr>
              <a:t> işlemi akışını inceleyebilirsiniz.</a:t>
            </a:r>
          </a:p>
        </p:txBody>
      </p:sp>
      <p:pic>
        <p:nvPicPr>
          <p:cNvPr id="8194" name="Picture 2" descr="https://3410176819-files.gitbook.io/~/files/v0/b/gitbook-legacy-files/o/assets%2F-Lwg7n_aDRMTWJvsqfEf%2Fsync%2Fb2a8b15309870aaee3f4bf1be54375b188804d81.png?generation=1592744197958633&amp;alt=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664" y="3725329"/>
            <a:ext cx="5667674" cy="271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614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Sinir Hücresi Yapısı</a:t>
            </a:r>
          </a:p>
        </p:txBody>
      </p:sp>
      <p:sp>
        <p:nvSpPr>
          <p:cNvPr id="3" name="İçerik Yer Tutucusu 2"/>
          <p:cNvSpPr>
            <a:spLocks noGrp="1"/>
          </p:cNvSpPr>
          <p:nvPr>
            <p:ph idx="1"/>
          </p:nvPr>
        </p:nvSpPr>
        <p:spPr>
          <a:xfrm>
            <a:off x="838201" y="1825625"/>
            <a:ext cx="5881776" cy="3626269"/>
          </a:xfrm>
        </p:spPr>
        <p:txBody>
          <a:bodyPr>
            <a:noAutofit/>
          </a:bodyPr>
          <a:lstStyle/>
          <a:p>
            <a:r>
              <a:rPr lang="tr-TR" sz="1200" b="1" dirty="0" smtClean="0">
                <a:solidFill>
                  <a:schemeClr val="tx1"/>
                </a:solidFill>
                <a:latin typeface="Arial" pitchFamily="34" charset="0"/>
                <a:cs typeface="Arial" pitchFamily="34" charset="0"/>
              </a:rPr>
              <a:t>1</a:t>
            </a:r>
            <a:r>
              <a:rPr lang="tr-TR" sz="1200" b="1" dirty="0">
                <a:solidFill>
                  <a:schemeClr val="tx1"/>
                </a:solidFill>
                <a:latin typeface="Arial" pitchFamily="34" charset="0"/>
                <a:cs typeface="Arial" pitchFamily="34" charset="0"/>
              </a:rPr>
              <a:t>.</a:t>
            </a:r>
            <a:r>
              <a:rPr lang="tr-TR" sz="1200" b="1" dirty="0" smtClean="0">
                <a:solidFill>
                  <a:schemeClr val="tx1"/>
                </a:solidFill>
                <a:latin typeface="Arial" pitchFamily="34" charset="0"/>
                <a:cs typeface="Arial" pitchFamily="34" charset="0"/>
              </a:rPr>
              <a:t>Dendritler </a:t>
            </a:r>
            <a:r>
              <a:rPr lang="tr-TR" sz="1200" b="1" dirty="0">
                <a:solidFill>
                  <a:schemeClr val="tx1"/>
                </a:solidFill>
                <a:latin typeface="Arial" pitchFamily="34" charset="0"/>
                <a:cs typeface="Arial" pitchFamily="34" charset="0"/>
              </a:rPr>
              <a:t>(</a:t>
            </a:r>
            <a:r>
              <a:rPr lang="tr-TR" sz="1200" b="1" dirty="0" err="1">
                <a:solidFill>
                  <a:schemeClr val="tx1"/>
                </a:solidFill>
                <a:latin typeface="Arial" pitchFamily="34" charset="0"/>
                <a:cs typeface="Arial" pitchFamily="34" charset="0"/>
              </a:rPr>
              <a:t>Dendrites</a:t>
            </a:r>
            <a:r>
              <a:rPr lang="tr-TR" sz="1200" b="1" dirty="0">
                <a:solidFill>
                  <a:schemeClr val="tx1"/>
                </a:solidFill>
                <a:latin typeface="Arial" pitchFamily="34" charset="0"/>
                <a:cs typeface="Arial" pitchFamily="34" charset="0"/>
              </a:rPr>
              <a:t>)</a:t>
            </a:r>
          </a:p>
          <a:p>
            <a:r>
              <a:rPr lang="tr-TR" sz="1200" dirty="0">
                <a:solidFill>
                  <a:schemeClr val="tx1"/>
                </a:solidFill>
                <a:latin typeface="Arial" pitchFamily="34" charset="0"/>
                <a:cs typeface="Arial" pitchFamily="34" charset="0"/>
              </a:rPr>
              <a:t>Diğer nöronlardan gelen sinyalleri alır.</a:t>
            </a:r>
          </a:p>
          <a:p>
            <a:r>
              <a:rPr lang="tr-TR" sz="1200" dirty="0">
                <a:solidFill>
                  <a:schemeClr val="tx1"/>
                </a:solidFill>
                <a:latin typeface="Arial" pitchFamily="34" charset="0"/>
                <a:cs typeface="Arial" pitchFamily="34" charset="0"/>
              </a:rPr>
              <a:t>Bir ağacın dalları gibi birçok </a:t>
            </a:r>
            <a:r>
              <a:rPr lang="tr-TR" sz="1200" dirty="0" err="1">
                <a:solidFill>
                  <a:schemeClr val="tx1"/>
                </a:solidFill>
                <a:latin typeface="Arial" pitchFamily="34" charset="0"/>
                <a:cs typeface="Arial" pitchFamily="34" charset="0"/>
              </a:rPr>
              <a:t>dendrit</a:t>
            </a:r>
            <a:r>
              <a:rPr lang="tr-TR" sz="1200" dirty="0">
                <a:solidFill>
                  <a:schemeClr val="tx1"/>
                </a:solidFill>
                <a:latin typeface="Arial" pitchFamily="34" charset="0"/>
                <a:cs typeface="Arial" pitchFamily="34" charset="0"/>
              </a:rPr>
              <a:t> bulunur.</a:t>
            </a:r>
          </a:p>
          <a:p>
            <a:r>
              <a:rPr lang="tr-TR" sz="1200" dirty="0">
                <a:solidFill>
                  <a:schemeClr val="tx1"/>
                </a:solidFill>
                <a:latin typeface="Arial" pitchFamily="34" charset="0"/>
                <a:cs typeface="Arial" pitchFamily="34" charset="0"/>
              </a:rPr>
              <a:t>Alınan sinyaller kimyasal ya da elektriksel olabilir.</a:t>
            </a:r>
          </a:p>
          <a:p>
            <a:r>
              <a:rPr lang="tr-TR" sz="1200" b="1" dirty="0" smtClean="0">
                <a:solidFill>
                  <a:schemeClr val="tx1"/>
                </a:solidFill>
                <a:latin typeface="Arial" pitchFamily="34" charset="0"/>
                <a:cs typeface="Arial" pitchFamily="34" charset="0"/>
              </a:rPr>
              <a:t>2</a:t>
            </a:r>
            <a:r>
              <a:rPr lang="tr-TR" sz="1200" b="1" dirty="0">
                <a:solidFill>
                  <a:schemeClr val="tx1"/>
                </a:solidFill>
                <a:latin typeface="Arial" pitchFamily="34" charset="0"/>
                <a:cs typeface="Arial" pitchFamily="34" charset="0"/>
              </a:rPr>
              <a:t>.</a:t>
            </a:r>
            <a:r>
              <a:rPr lang="tr-TR" sz="1200" b="1" dirty="0" smtClean="0">
                <a:solidFill>
                  <a:schemeClr val="tx1"/>
                </a:solidFill>
                <a:latin typeface="Arial" pitchFamily="34" charset="0"/>
                <a:cs typeface="Arial" pitchFamily="34" charset="0"/>
              </a:rPr>
              <a:t>Hücre </a:t>
            </a:r>
            <a:r>
              <a:rPr lang="tr-TR" sz="1200" b="1" dirty="0">
                <a:solidFill>
                  <a:schemeClr val="tx1"/>
                </a:solidFill>
                <a:latin typeface="Arial" pitchFamily="34" charset="0"/>
                <a:cs typeface="Arial" pitchFamily="34" charset="0"/>
              </a:rPr>
              <a:t>Gövdesi (Soma)</a:t>
            </a:r>
          </a:p>
          <a:p>
            <a:r>
              <a:rPr lang="tr-TR" sz="1200" dirty="0" err="1">
                <a:solidFill>
                  <a:schemeClr val="tx1"/>
                </a:solidFill>
                <a:latin typeface="Arial" pitchFamily="34" charset="0"/>
                <a:cs typeface="Arial" pitchFamily="34" charset="0"/>
              </a:rPr>
              <a:t>Dendritlerden</a:t>
            </a:r>
            <a:r>
              <a:rPr lang="tr-TR" sz="1200" dirty="0">
                <a:solidFill>
                  <a:schemeClr val="tx1"/>
                </a:solidFill>
                <a:latin typeface="Arial" pitchFamily="34" charset="0"/>
                <a:cs typeface="Arial" pitchFamily="34" charset="0"/>
              </a:rPr>
              <a:t> gelen sinyalleri toplar ve işler.</a:t>
            </a:r>
          </a:p>
          <a:p>
            <a:r>
              <a:rPr lang="tr-TR" sz="1200" dirty="0">
                <a:solidFill>
                  <a:schemeClr val="tx1"/>
                </a:solidFill>
                <a:latin typeface="Arial" pitchFamily="34" charset="0"/>
                <a:cs typeface="Arial" pitchFamily="34" charset="0"/>
              </a:rPr>
              <a:t>Eğer gelen sinyaller belirli bir eşik değerini aşarsa, aksiyon potansiyeli oluşturur.</a:t>
            </a:r>
          </a:p>
          <a:p>
            <a:endParaRPr lang="tr-TR" sz="1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741" y="1968800"/>
            <a:ext cx="540702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6456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err="1">
                <a:solidFill>
                  <a:schemeClr val="tx1"/>
                </a:solidFill>
              </a:rPr>
              <a:t>Ortaklama</a:t>
            </a:r>
            <a:r>
              <a:rPr lang="tr-TR" b="1" dirty="0">
                <a:solidFill>
                  <a:schemeClr val="tx1"/>
                </a:solidFill>
              </a:rPr>
              <a:t> (POOL)</a:t>
            </a:r>
            <a:endParaRPr lang="tr-TR" dirty="0">
              <a:solidFill>
                <a:schemeClr val="tx1"/>
              </a:solidFill>
            </a:endParaRPr>
          </a:p>
        </p:txBody>
      </p:sp>
      <p:sp>
        <p:nvSpPr>
          <p:cNvPr id="3" name="İçerik Yer Tutucusu 2"/>
          <p:cNvSpPr>
            <a:spLocks noGrp="1"/>
          </p:cNvSpPr>
          <p:nvPr>
            <p:ph idx="1"/>
          </p:nvPr>
        </p:nvSpPr>
        <p:spPr>
          <a:xfrm>
            <a:off x="838201" y="1773867"/>
            <a:ext cx="5079520" cy="4351338"/>
          </a:xfrm>
        </p:spPr>
        <p:txBody>
          <a:bodyPr>
            <a:normAutofit fontScale="92500" lnSpcReduction="10000"/>
          </a:bodyPr>
          <a:lstStyle/>
          <a:p>
            <a:r>
              <a:rPr lang="tr-TR" dirty="0">
                <a:solidFill>
                  <a:schemeClr val="tx1"/>
                </a:solidFill>
              </a:rPr>
              <a:t>Bu katmanda genellikle maksimum </a:t>
            </a:r>
            <a:r>
              <a:rPr lang="tr-TR" dirty="0" err="1">
                <a:solidFill>
                  <a:schemeClr val="tx1"/>
                </a:solidFill>
              </a:rPr>
              <a:t>ortaklama</a:t>
            </a:r>
            <a:r>
              <a:rPr lang="tr-TR" dirty="0">
                <a:solidFill>
                  <a:schemeClr val="tx1"/>
                </a:solidFill>
              </a:rPr>
              <a:t> yöntemi kullanılır. Ağın bu katmanında öğrenilen parametre yoktur. Giriş matrisinin kanal sayısını sabit tutarak yükseklik ve genişlik bilgisini azaltır. Hesaplama karmaşıklığını azaltmak için kullanılan bir adımdır. Ancak </a:t>
            </a:r>
            <a:r>
              <a:rPr lang="tr-TR" dirty="0" err="1">
                <a:solidFill>
                  <a:schemeClr val="tx1"/>
                </a:solidFill>
              </a:rPr>
              <a:t>Hinton’ın</a:t>
            </a:r>
            <a:r>
              <a:rPr lang="tr-TR" dirty="0">
                <a:solidFill>
                  <a:schemeClr val="tx1"/>
                </a:solidFill>
              </a:rPr>
              <a:t> kapsül teorisine göre verideki önemli bazı bilgilerin de kaybolmasına sebep olduğu için başarımdan ödün vermektedir</a:t>
            </a:r>
            <a:r>
              <a:rPr lang="tr-TR" dirty="0" smtClean="0">
                <a:solidFill>
                  <a:schemeClr val="tx1"/>
                </a:solidFill>
              </a:rPr>
              <a:t>. </a:t>
            </a:r>
            <a:r>
              <a:rPr lang="tr-TR" dirty="0">
                <a:solidFill>
                  <a:schemeClr val="tx1"/>
                </a:solidFill>
              </a:rPr>
              <a:t>Özellikle </a:t>
            </a:r>
            <a:r>
              <a:rPr lang="tr-TR" dirty="0" err="1">
                <a:solidFill>
                  <a:schemeClr val="tx1"/>
                </a:solidFill>
              </a:rPr>
              <a:t>lokasyon</a:t>
            </a:r>
            <a:r>
              <a:rPr lang="tr-TR" dirty="0">
                <a:solidFill>
                  <a:schemeClr val="tx1"/>
                </a:solidFill>
              </a:rPr>
              <a:t> bilgisinin çok önemli olmadığı problemlerde bile oldukça güzel sonuçlar vermektedir. Seçilen </a:t>
            </a:r>
            <a:r>
              <a:rPr lang="tr-TR" dirty="0" err="1">
                <a:solidFill>
                  <a:schemeClr val="tx1"/>
                </a:solidFill>
              </a:rPr>
              <a:t>ortaklama</a:t>
            </a:r>
            <a:r>
              <a:rPr lang="tr-TR" dirty="0">
                <a:solidFill>
                  <a:schemeClr val="tx1"/>
                </a:solidFill>
              </a:rPr>
              <a:t> boyutu içindeki piksellerin en büyüğünü çıkışa aktarır</a:t>
            </a:r>
            <a:r>
              <a:rPr lang="tr-TR" dirty="0" smtClean="0">
                <a:solidFill>
                  <a:schemeClr val="tx1"/>
                </a:solidFill>
              </a:rPr>
              <a:t>.</a:t>
            </a:r>
          </a:p>
          <a:p>
            <a:r>
              <a:rPr lang="tr-TR" dirty="0">
                <a:solidFill>
                  <a:schemeClr val="tx1"/>
                </a:solidFill>
              </a:rPr>
              <a:t>• Algılanan özellikleri korur</a:t>
            </a:r>
            <a:br>
              <a:rPr lang="tr-TR" dirty="0">
                <a:solidFill>
                  <a:schemeClr val="tx1"/>
                </a:solidFill>
              </a:rPr>
            </a:br>
            <a:r>
              <a:rPr lang="tr-TR" dirty="0">
                <a:solidFill>
                  <a:schemeClr val="tx1"/>
                </a:solidFill>
              </a:rPr>
              <a:t>• En çok kullanılan</a:t>
            </a:r>
          </a:p>
        </p:txBody>
      </p:sp>
      <p:pic>
        <p:nvPicPr>
          <p:cNvPr id="10242" name="Picture 2" descr="https://miro.medium.com/v2/resize:fit:875/0*Z-PTNv9F8rUplWvJ"/>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76846" y="1592551"/>
            <a:ext cx="4473635" cy="221682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miro.medium.com/v2/resize:fit:813/0*Bs2lVtkscDLRdrU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92972" y="3949536"/>
            <a:ext cx="2498714" cy="172987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miro.medium.com/v2/resize:fit:813/0*JgeicI_vRZ2Gdaz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0404" y="3933022"/>
            <a:ext cx="2522568" cy="174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093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i="1" dirty="0" err="1"/>
              <a:t>Flattening</a:t>
            </a:r>
            <a:r>
              <a:rPr lang="tr-TR" b="1" i="1" dirty="0"/>
              <a:t> </a:t>
            </a:r>
            <a:r>
              <a:rPr lang="tr-TR" b="1" i="1" dirty="0" err="1"/>
              <a:t>Layer</a:t>
            </a:r>
            <a:endParaRPr lang="tr-TR" dirty="0"/>
          </a:p>
        </p:txBody>
      </p:sp>
      <p:sp>
        <p:nvSpPr>
          <p:cNvPr id="3" name="İçerik Yer Tutucusu 2"/>
          <p:cNvSpPr>
            <a:spLocks noGrp="1"/>
          </p:cNvSpPr>
          <p:nvPr>
            <p:ph idx="1"/>
          </p:nvPr>
        </p:nvSpPr>
        <p:spPr>
          <a:xfrm>
            <a:off x="838201" y="1825625"/>
            <a:ext cx="5183037" cy="4351338"/>
          </a:xfrm>
        </p:spPr>
        <p:txBody>
          <a:bodyPr/>
          <a:lstStyle/>
          <a:p>
            <a:pPr algn="just"/>
            <a:r>
              <a:rPr lang="tr-TR" b="1" i="1" dirty="0" err="1">
                <a:solidFill>
                  <a:schemeClr val="tx1"/>
                </a:solidFill>
              </a:rPr>
              <a:t>Flattening</a:t>
            </a:r>
            <a:r>
              <a:rPr lang="tr-TR" b="1" i="1" dirty="0">
                <a:solidFill>
                  <a:schemeClr val="tx1"/>
                </a:solidFill>
              </a:rPr>
              <a:t> </a:t>
            </a:r>
            <a:r>
              <a:rPr lang="tr-TR" b="1" i="1" dirty="0" err="1">
                <a:solidFill>
                  <a:schemeClr val="tx1"/>
                </a:solidFill>
              </a:rPr>
              <a:t>Layer</a:t>
            </a:r>
            <a:r>
              <a:rPr lang="tr-TR" b="1" i="1" dirty="0">
                <a:solidFill>
                  <a:schemeClr val="tx1"/>
                </a:solidFill>
              </a:rPr>
              <a:t> (Düzleştirme Katmanı):</a:t>
            </a:r>
            <a:endParaRPr lang="tr-TR" dirty="0">
              <a:solidFill>
                <a:schemeClr val="tx1"/>
              </a:solidFill>
            </a:endParaRPr>
          </a:p>
          <a:p>
            <a:pPr algn="just"/>
            <a:r>
              <a:rPr lang="tr-TR" dirty="0">
                <a:solidFill>
                  <a:schemeClr val="tx1"/>
                </a:solidFill>
              </a:rPr>
              <a:t>Sinir ağları verileri bir değerler dizisi biçiminde tek boyutlu olarak aldığından, bu katman havuzlama katmanından veya </a:t>
            </a:r>
            <a:r>
              <a:rPr lang="tr-TR" dirty="0" err="1">
                <a:solidFill>
                  <a:schemeClr val="tx1"/>
                </a:solidFill>
              </a:rPr>
              <a:t>evrişimli</a:t>
            </a:r>
            <a:r>
              <a:rPr lang="tr-TR" dirty="0">
                <a:solidFill>
                  <a:schemeClr val="tx1"/>
                </a:solidFill>
              </a:rPr>
              <a:t> katmandan geçen verileri kullanır ve matrisleri dizilere sıkıştırır. Daha sonra bu değerler sinir ağına girdi olarak kullanılır. Görselde anlatılan olay görülmektedir.</a:t>
            </a:r>
          </a:p>
          <a:p>
            <a:endParaRPr lang="tr-TR" dirty="0"/>
          </a:p>
        </p:txBody>
      </p:sp>
      <p:pic>
        <p:nvPicPr>
          <p:cNvPr id="11266" name="Picture 2" descr="https://miro.medium.com/v2/resize:fit:875/0*FC3p3oTLXJvrUUt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769" y="2346384"/>
            <a:ext cx="3792860" cy="312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94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Tam Bağlantı (FC)</a:t>
            </a:r>
            <a:endParaRPr lang="tr-TR" dirty="0">
              <a:solidFill>
                <a:schemeClr val="tx1"/>
              </a:solidFill>
            </a:endParaRPr>
          </a:p>
        </p:txBody>
      </p:sp>
      <p:sp>
        <p:nvSpPr>
          <p:cNvPr id="3" name="İçerik Yer Tutucusu 2"/>
          <p:cNvSpPr>
            <a:spLocks noGrp="1"/>
          </p:cNvSpPr>
          <p:nvPr>
            <p:ph idx="1"/>
          </p:nvPr>
        </p:nvSpPr>
        <p:spPr>
          <a:xfrm>
            <a:off x="838201" y="1825625"/>
            <a:ext cx="4630946" cy="4351338"/>
          </a:xfrm>
        </p:spPr>
        <p:txBody>
          <a:bodyPr>
            <a:normAutofit fontScale="85000" lnSpcReduction="20000"/>
          </a:bodyPr>
          <a:lstStyle/>
          <a:p>
            <a:r>
              <a:rPr lang="tr-TR" dirty="0">
                <a:solidFill>
                  <a:schemeClr val="tx1"/>
                </a:solidFill>
              </a:rPr>
              <a:t>Tam bağlı katman (FC), her girişin tüm nöronlara bağlı olduğu bir giriş üzerinde çalışır. Eğer varsa, FC katmanları genellikle CNN mimarisinin sonuna doğru bulunur ve sınıf skorları gibi hedefleri optimize etmek için kullanılabilir</a:t>
            </a:r>
            <a:r>
              <a:rPr lang="tr-TR" dirty="0" smtClean="0">
                <a:solidFill>
                  <a:schemeClr val="tx1"/>
                </a:solidFill>
              </a:rPr>
              <a:t>.</a:t>
            </a:r>
          </a:p>
          <a:p>
            <a:r>
              <a:rPr lang="tr-TR" dirty="0" err="1">
                <a:solidFill>
                  <a:schemeClr val="tx1"/>
                </a:solidFill>
              </a:rPr>
              <a:t>Fully</a:t>
            </a:r>
            <a:r>
              <a:rPr lang="tr-TR" dirty="0">
                <a:solidFill>
                  <a:schemeClr val="tx1"/>
                </a:solidFill>
              </a:rPr>
              <a:t> </a:t>
            </a:r>
            <a:r>
              <a:rPr lang="tr-TR" dirty="0" err="1">
                <a:solidFill>
                  <a:schemeClr val="tx1"/>
                </a:solidFill>
              </a:rPr>
              <a:t>connected</a:t>
            </a:r>
            <a:r>
              <a:rPr lang="tr-TR" dirty="0">
                <a:solidFill>
                  <a:schemeClr val="tx1"/>
                </a:solidFill>
              </a:rPr>
              <a:t> </a:t>
            </a:r>
            <a:r>
              <a:rPr lang="tr-TR" dirty="0" err="1">
                <a:solidFill>
                  <a:schemeClr val="tx1"/>
                </a:solidFill>
              </a:rPr>
              <a:t>layer</a:t>
            </a:r>
            <a:r>
              <a:rPr lang="tr-TR" dirty="0">
                <a:solidFill>
                  <a:schemeClr val="tx1"/>
                </a:solidFill>
              </a:rPr>
              <a:t> girişi ağırlık matrisi ile çarparak </a:t>
            </a:r>
            <a:r>
              <a:rPr lang="tr-TR" dirty="0" err="1">
                <a:solidFill>
                  <a:schemeClr val="tx1"/>
                </a:solidFill>
              </a:rPr>
              <a:t>bias</a:t>
            </a:r>
            <a:r>
              <a:rPr lang="tr-TR" dirty="0">
                <a:solidFill>
                  <a:schemeClr val="tx1"/>
                </a:solidFill>
              </a:rPr>
              <a:t> ekler. Çok katmanlı ağ yapısındaki katmanlar gibidir. Çıkış sayısını belirleyen katmandır</a:t>
            </a:r>
            <a:r>
              <a:rPr lang="tr-TR" dirty="0" smtClean="0">
                <a:solidFill>
                  <a:schemeClr val="tx1"/>
                </a:solidFill>
              </a:rPr>
              <a:t>. </a:t>
            </a:r>
          </a:p>
          <a:p>
            <a:r>
              <a:rPr lang="tr-TR" dirty="0" smtClean="0">
                <a:solidFill>
                  <a:schemeClr val="tx1"/>
                </a:solidFill>
              </a:rPr>
              <a:t>Kendinden </a:t>
            </a:r>
            <a:r>
              <a:rPr lang="tr-TR" dirty="0">
                <a:solidFill>
                  <a:schemeClr val="tx1"/>
                </a:solidFill>
              </a:rPr>
              <a:t>önce gelen katmandaki verileri bu katmanda tek boyutlu bir matris şeklinde yer alır. Nöronlar bu katmanda tam bağlı olarak yer alır. Her nöron kendinden sonra gelen nöronla bağlanır. Bu sebeple tam bağlı katman olarak bilinir</a:t>
            </a:r>
          </a:p>
        </p:txBody>
      </p:sp>
      <p:pic>
        <p:nvPicPr>
          <p:cNvPr id="3074" name="Picture 2" descr="https://stanford.edu/~shervine/teaching/cs-230/illustrations/fully-connected-ltr.png?32caf9e07c79d652faa292812579d0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705" y="1906438"/>
            <a:ext cx="5551098" cy="201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5052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Modelin karmaşıklığını anlama</a:t>
            </a:r>
            <a:endParaRPr lang="tr-TR" dirty="0">
              <a:solidFill>
                <a:schemeClr val="tx1"/>
              </a:solidFill>
            </a:endParaRPr>
          </a:p>
        </p:txBody>
      </p:sp>
      <p:sp>
        <p:nvSpPr>
          <p:cNvPr id="3" name="İçerik Yer Tutucusu 2"/>
          <p:cNvSpPr>
            <a:spLocks noGrp="1"/>
          </p:cNvSpPr>
          <p:nvPr>
            <p:ph idx="1"/>
          </p:nvPr>
        </p:nvSpPr>
        <p:spPr>
          <a:xfrm>
            <a:off x="838201" y="1825625"/>
            <a:ext cx="10634931" cy="4351338"/>
          </a:xfrm>
        </p:spPr>
        <p:txBody>
          <a:bodyPr/>
          <a:lstStyle/>
          <a:p>
            <a:r>
              <a:rPr lang="tr-TR" dirty="0">
                <a:solidFill>
                  <a:schemeClr val="tx1"/>
                </a:solidFill>
              </a:rPr>
              <a:t>Bir modelin karmaşıklığını değerlendirmek için mimarisinin sahip olacağı parametrelerin sayısını belirlemek genellikle yararlıdır. Bir </a:t>
            </a:r>
            <a:r>
              <a:rPr lang="tr-TR" dirty="0" err="1" smtClean="0">
                <a:solidFill>
                  <a:schemeClr val="tx1"/>
                </a:solidFill>
              </a:rPr>
              <a:t>evrişimli</a:t>
            </a:r>
            <a:r>
              <a:rPr lang="tr-TR" dirty="0" smtClean="0">
                <a:solidFill>
                  <a:schemeClr val="tx1"/>
                </a:solidFill>
              </a:rPr>
              <a:t> </a:t>
            </a:r>
            <a:r>
              <a:rPr lang="tr-TR" dirty="0">
                <a:solidFill>
                  <a:schemeClr val="tx1"/>
                </a:solidFill>
              </a:rPr>
              <a:t>sinir ağının belirli bir katmanında, aşağıdaki şekilde yapılır:</a:t>
            </a:r>
          </a:p>
        </p:txBody>
      </p:sp>
      <p:pic>
        <p:nvPicPr>
          <p:cNvPr id="4" name="Resim 3"/>
          <p:cNvPicPr>
            <a:picLocks noChangeAspect="1"/>
          </p:cNvPicPr>
          <p:nvPr/>
        </p:nvPicPr>
        <p:blipFill>
          <a:blip r:embed="rId2"/>
          <a:stretch>
            <a:fillRect/>
          </a:stretch>
        </p:blipFill>
        <p:spPr>
          <a:xfrm>
            <a:off x="838201" y="2566492"/>
            <a:ext cx="6816665" cy="3735824"/>
          </a:xfrm>
          <a:prstGeom prst="rect">
            <a:avLst/>
          </a:prstGeom>
        </p:spPr>
      </p:pic>
    </p:spTree>
    <p:extLst>
      <p:ext uri="{BB962C8B-B14F-4D97-AF65-F5344CB8AC3E}">
        <p14:creationId xmlns:p14="http://schemas.microsoft.com/office/powerpoint/2010/main" val="1545881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solidFill>
                  <a:schemeClr val="tx1"/>
                </a:solidFill>
              </a:rPr>
              <a:t>Yaygın olarak kullanılan aktivasyon </a:t>
            </a:r>
            <a:r>
              <a:rPr lang="tr-TR" b="1" dirty="0" smtClean="0">
                <a:solidFill>
                  <a:schemeClr val="tx1"/>
                </a:solidFill>
              </a:rPr>
              <a:t>fonksiyonları</a:t>
            </a:r>
            <a:endParaRPr lang="tr-TR" dirty="0">
              <a:solidFill>
                <a:schemeClr val="tx1"/>
              </a:solidFill>
            </a:endParaRPr>
          </a:p>
        </p:txBody>
      </p:sp>
      <p:sp>
        <p:nvSpPr>
          <p:cNvPr id="3" name="İçerik Yer Tutucusu 2"/>
          <p:cNvSpPr>
            <a:spLocks noGrp="1"/>
          </p:cNvSpPr>
          <p:nvPr>
            <p:ph idx="1"/>
          </p:nvPr>
        </p:nvSpPr>
        <p:spPr>
          <a:xfrm>
            <a:off x="838201" y="1825625"/>
            <a:ext cx="10515600" cy="4351338"/>
          </a:xfrm>
        </p:spPr>
        <p:txBody>
          <a:bodyPr/>
          <a:lstStyle/>
          <a:p>
            <a:r>
              <a:rPr lang="tr-TR" b="1" dirty="0">
                <a:solidFill>
                  <a:schemeClr val="tx1"/>
                </a:solidFill>
              </a:rPr>
              <a:t>Düzeltilmiş Doğrusal </a:t>
            </a:r>
            <a:r>
              <a:rPr lang="tr-TR" b="1" dirty="0" smtClean="0">
                <a:solidFill>
                  <a:schemeClr val="tx1"/>
                </a:solidFill>
              </a:rPr>
              <a:t>Birim </a:t>
            </a:r>
            <a:r>
              <a:rPr lang="tr-TR" dirty="0" smtClean="0">
                <a:solidFill>
                  <a:schemeClr val="tx1"/>
                </a:solidFill>
              </a:rPr>
              <a:t>Düzeltilmiş </a:t>
            </a:r>
            <a:r>
              <a:rPr lang="tr-TR" dirty="0">
                <a:solidFill>
                  <a:schemeClr val="tx1"/>
                </a:solidFill>
              </a:rPr>
              <a:t>doğrusal birim katmanı (</a:t>
            </a:r>
            <a:r>
              <a:rPr lang="tr-TR" dirty="0" err="1">
                <a:solidFill>
                  <a:schemeClr val="tx1"/>
                </a:solidFill>
              </a:rPr>
              <a:t>ReLU</a:t>
            </a:r>
            <a:r>
              <a:rPr lang="tr-TR" dirty="0">
                <a:solidFill>
                  <a:schemeClr val="tx1"/>
                </a:solidFill>
              </a:rPr>
              <a:t>), </a:t>
            </a:r>
            <a:r>
              <a:rPr lang="tr-TR" dirty="0" smtClean="0">
                <a:solidFill>
                  <a:schemeClr val="tx1"/>
                </a:solidFill>
              </a:rPr>
              <a:t>(</a:t>
            </a:r>
            <a:r>
              <a:rPr lang="tr-TR" i="1" dirty="0" smtClean="0">
                <a:solidFill>
                  <a:schemeClr val="tx1"/>
                </a:solidFill>
              </a:rPr>
              <a:t>g</a:t>
            </a:r>
            <a:r>
              <a:rPr lang="tr-TR" dirty="0">
                <a:solidFill>
                  <a:schemeClr val="tx1"/>
                </a:solidFill>
              </a:rPr>
              <a:t>)'</a:t>
            </a:r>
            <a:r>
              <a:rPr lang="tr-TR" dirty="0" err="1">
                <a:solidFill>
                  <a:schemeClr val="tx1"/>
                </a:solidFill>
              </a:rPr>
              <a:t>nin</a:t>
            </a:r>
            <a:r>
              <a:rPr lang="tr-TR" dirty="0">
                <a:solidFill>
                  <a:schemeClr val="tx1"/>
                </a:solidFill>
              </a:rPr>
              <a:t> tüm elemanlarında kullanılan bir aktivasyon fonksiyonudur. Doğrusal olmamaları ile ağın öğrenmesi amaçlanmaktadır. Çeşitleri aşağıdaki tabloda özetlenmiştir</a:t>
            </a:r>
            <a:r>
              <a:rPr lang="tr-TR" dirty="0" smtClean="0">
                <a:solidFill>
                  <a:schemeClr val="tx1"/>
                </a:solidFill>
              </a:rPr>
              <a:t>: </a:t>
            </a:r>
            <a:r>
              <a:rPr lang="tr-TR" dirty="0">
                <a:solidFill>
                  <a:schemeClr val="tx1"/>
                </a:solidFill>
              </a:rPr>
              <a:t>Aktivasyon fonksiyonunun gerçekleştiği katman olarak yer alır. Bu katmanda elde edilen veriler aktivasyon fonksiyonuna tabi tutularak bir değer elde edilir. Bu katmanda kullanılacak olan pek çok aktivasyon fonksiyonu vardır. Bunlardan bazıları hiperbolik tanjant, sinüs, step, eşik değer fonksiyonları kullanılmaktadır. Derin öğrenme ağlarında kullanılan aktivasyon fonksiyonu genellikle 𝑓(𝑥) = </a:t>
            </a:r>
            <a:r>
              <a:rPr lang="tr-TR" dirty="0" err="1">
                <a:solidFill>
                  <a:schemeClr val="tx1"/>
                </a:solidFill>
              </a:rPr>
              <a:t>max</a:t>
            </a:r>
            <a:r>
              <a:rPr lang="tr-TR" dirty="0">
                <a:solidFill>
                  <a:schemeClr val="tx1"/>
                </a:solidFill>
              </a:rPr>
              <a:t>(0, 𝑥)’</a:t>
            </a:r>
            <a:r>
              <a:rPr lang="tr-TR" dirty="0" err="1">
                <a:solidFill>
                  <a:schemeClr val="tx1"/>
                </a:solidFill>
              </a:rPr>
              <a:t>dir</a:t>
            </a:r>
            <a:endParaRPr lang="tr-TR" dirty="0">
              <a:solidFill>
                <a:schemeClr val="tx1"/>
              </a:solidFill>
            </a:endParaRPr>
          </a:p>
        </p:txBody>
      </p:sp>
      <p:pic>
        <p:nvPicPr>
          <p:cNvPr id="4" name="Resim 3"/>
          <p:cNvPicPr>
            <a:picLocks noChangeAspect="1"/>
          </p:cNvPicPr>
          <p:nvPr/>
        </p:nvPicPr>
        <p:blipFill>
          <a:blip r:embed="rId2"/>
          <a:stretch>
            <a:fillRect/>
          </a:stretch>
        </p:blipFill>
        <p:spPr>
          <a:xfrm>
            <a:off x="838201" y="4071716"/>
            <a:ext cx="5320072" cy="2273251"/>
          </a:xfrm>
          <a:prstGeom prst="rect">
            <a:avLst/>
          </a:prstGeom>
        </p:spPr>
      </p:pic>
    </p:spTree>
    <p:extLst>
      <p:ext uri="{BB962C8B-B14F-4D97-AF65-F5344CB8AC3E}">
        <p14:creationId xmlns:p14="http://schemas.microsoft.com/office/powerpoint/2010/main" val="114376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solidFill>
                  <a:schemeClr val="tx1"/>
                </a:solidFill>
              </a:rPr>
              <a:t>Normalizasyon</a:t>
            </a:r>
            <a:r>
              <a:rPr lang="tr-TR" dirty="0">
                <a:solidFill>
                  <a:schemeClr val="tx1"/>
                </a:solidFill>
              </a:rPr>
              <a:t> (Ölçeklendirme) Katmanı:</a:t>
            </a:r>
          </a:p>
        </p:txBody>
      </p:sp>
      <p:sp>
        <p:nvSpPr>
          <p:cNvPr id="3" name="İçerik Yer Tutucusu 2"/>
          <p:cNvSpPr>
            <a:spLocks noGrp="1"/>
          </p:cNvSpPr>
          <p:nvPr>
            <p:ph idx="1"/>
          </p:nvPr>
        </p:nvSpPr>
        <p:spPr>
          <a:xfrm>
            <a:off x="838201" y="1825625"/>
            <a:ext cx="10272622" cy="4351338"/>
          </a:xfrm>
        </p:spPr>
        <p:txBody>
          <a:bodyPr/>
          <a:lstStyle/>
          <a:p>
            <a:r>
              <a:rPr lang="tr-TR" dirty="0">
                <a:solidFill>
                  <a:schemeClr val="tx1"/>
                </a:solidFill>
              </a:rPr>
              <a:t>Derin Yapay sinir ağında ağın </a:t>
            </a:r>
            <a:r>
              <a:rPr lang="tr-TR" dirty="0" err="1">
                <a:solidFill>
                  <a:schemeClr val="tx1"/>
                </a:solidFill>
              </a:rPr>
              <a:t>normalize</a:t>
            </a:r>
            <a:r>
              <a:rPr lang="tr-TR" dirty="0">
                <a:solidFill>
                  <a:schemeClr val="tx1"/>
                </a:solidFill>
              </a:rPr>
              <a:t> edilmesi ağın performansını etkilemektedir. Katmanlardan elde edilen verileri düzenli hale getirmektedir. Katmana girdi olan veriler çok büyük ya da çok küçük değerler olabilir. Bu değerlerin </a:t>
            </a:r>
            <a:r>
              <a:rPr lang="tr-TR" dirty="0" err="1">
                <a:solidFill>
                  <a:schemeClr val="tx1"/>
                </a:solidFill>
              </a:rPr>
              <a:t>normalize</a:t>
            </a:r>
            <a:r>
              <a:rPr lang="tr-TR" dirty="0">
                <a:solidFill>
                  <a:schemeClr val="tx1"/>
                </a:solidFill>
              </a:rPr>
              <a:t> edilerek belirli bir aralıkta temsil edilmesi daha sağlıklı olacaktır. Böylelikle hem ağın performansı hem de girdi verilerin ölçeklenerek belirli bir aralıkta temsil edilmesi sağlanır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51" y="3263572"/>
            <a:ext cx="5111690" cy="164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548" y="3341210"/>
            <a:ext cx="4199271" cy="1977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025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solidFill>
                  <a:schemeClr val="tx1"/>
                </a:solidFill>
              </a:rPr>
              <a:t>Normalizasyon</a:t>
            </a:r>
            <a:r>
              <a:rPr lang="tr-TR" dirty="0">
                <a:solidFill>
                  <a:schemeClr val="tx1"/>
                </a:solidFill>
              </a:rPr>
              <a:t> (Ölçeklendirme) Katmanı:</a:t>
            </a:r>
            <a:endParaRPr lang="tr-TR" dirty="0"/>
          </a:p>
        </p:txBody>
      </p:sp>
      <p:sp>
        <p:nvSpPr>
          <p:cNvPr id="3" name="İçerik Yer Tutucusu 2"/>
          <p:cNvSpPr>
            <a:spLocks noGrp="1"/>
          </p:cNvSpPr>
          <p:nvPr>
            <p:ph idx="1"/>
          </p:nvPr>
        </p:nvSpPr>
        <p:spPr/>
        <p:txBody>
          <a:bodyPr/>
          <a:lstStyle/>
          <a:p>
            <a:endParaRPr lang="tr-T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16" y="1949570"/>
            <a:ext cx="8600984" cy="463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ikdörtgen 3"/>
          <p:cNvSpPr/>
          <p:nvPr/>
        </p:nvSpPr>
        <p:spPr>
          <a:xfrm>
            <a:off x="698740" y="1501798"/>
            <a:ext cx="6392173" cy="369332"/>
          </a:xfrm>
          <a:prstGeom prst="rect">
            <a:avLst/>
          </a:prstGeom>
        </p:spPr>
        <p:txBody>
          <a:bodyPr wrap="square">
            <a:spAutoFit/>
          </a:bodyPr>
          <a:lstStyle/>
          <a:p>
            <a:r>
              <a:rPr lang="tr-TR" dirty="0"/>
              <a:t>Büyük CNN modellerinde, eğitim sürecini hızlandırmak için</a:t>
            </a:r>
          </a:p>
        </p:txBody>
      </p:sp>
    </p:spTree>
    <p:extLst>
      <p:ext uri="{BB962C8B-B14F-4D97-AF65-F5344CB8AC3E}">
        <p14:creationId xmlns:p14="http://schemas.microsoft.com/office/powerpoint/2010/main" val="2732504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Batch</a:t>
            </a:r>
            <a:r>
              <a:rPr lang="tr-TR" dirty="0" smtClean="0"/>
              <a:t> Türleri</a:t>
            </a:r>
            <a:endParaRPr lang="tr-TR" dirty="0"/>
          </a:p>
        </p:txBody>
      </p:sp>
      <p:sp>
        <p:nvSpPr>
          <p:cNvPr id="3" name="İçerik Yer Tutucusu 2"/>
          <p:cNvSpPr>
            <a:spLocks noGrp="1"/>
          </p:cNvSpPr>
          <p:nvPr>
            <p:ph idx="1"/>
          </p:nvPr>
        </p:nvSpPr>
        <p:spPr/>
        <p:txBody>
          <a:bodyPr/>
          <a:lstStyle/>
          <a:p>
            <a:endParaRPr lang="tr-T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51" y="1537838"/>
            <a:ext cx="7572375"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17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Batch</a:t>
            </a:r>
            <a:r>
              <a:rPr lang="tr-TR" dirty="0"/>
              <a:t> Türleri</a:t>
            </a:r>
          </a:p>
        </p:txBody>
      </p:sp>
      <p:sp>
        <p:nvSpPr>
          <p:cNvPr id="3" name="İçerik Yer Tutucusu 2"/>
          <p:cNvSpPr>
            <a:spLocks noGrp="1"/>
          </p:cNvSpPr>
          <p:nvPr>
            <p:ph idx="1"/>
          </p:nvPr>
        </p:nvSpPr>
        <p:spPr/>
        <p:txBody>
          <a:bodyPr/>
          <a:lstStyle/>
          <a:p>
            <a:endParaRPr lang="tr-T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337" y="1702459"/>
            <a:ext cx="48196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3257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Batch</a:t>
            </a:r>
            <a:r>
              <a:rPr lang="tr-TR" dirty="0"/>
              <a:t> Türleri</a:t>
            </a:r>
          </a:p>
        </p:txBody>
      </p:sp>
      <p:sp>
        <p:nvSpPr>
          <p:cNvPr id="3" name="İçerik Yer Tutucusu 2"/>
          <p:cNvSpPr>
            <a:spLocks noGrp="1"/>
          </p:cNvSpPr>
          <p:nvPr>
            <p:ph idx="1"/>
          </p:nvPr>
        </p:nvSpPr>
        <p:spPr/>
        <p:txBody>
          <a:bodyPr/>
          <a:lstStyle/>
          <a:p>
            <a:endParaRPr lang="tr-T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348" y="1713961"/>
            <a:ext cx="813435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10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Sinir Hücresi Yapısı</a:t>
            </a:r>
          </a:p>
        </p:txBody>
      </p:sp>
      <p:sp>
        <p:nvSpPr>
          <p:cNvPr id="3" name="İçerik Yer Tutucusu 2"/>
          <p:cNvSpPr>
            <a:spLocks noGrp="1"/>
          </p:cNvSpPr>
          <p:nvPr>
            <p:ph idx="1"/>
          </p:nvPr>
        </p:nvSpPr>
        <p:spPr/>
        <p:txBody>
          <a:bodyPr>
            <a:normAutofit fontScale="92500" lnSpcReduction="20000"/>
          </a:bodyPr>
          <a:lstStyle/>
          <a:p>
            <a:r>
              <a:rPr lang="tr-TR" b="1" dirty="0" smtClean="0">
                <a:solidFill>
                  <a:schemeClr val="tx1"/>
                </a:solidFill>
                <a:latin typeface="Arial" pitchFamily="34" charset="0"/>
                <a:cs typeface="Arial" pitchFamily="34" charset="0"/>
              </a:rPr>
              <a:t>3</a:t>
            </a:r>
            <a:r>
              <a:rPr lang="tr-TR" b="1" dirty="0">
                <a:solidFill>
                  <a:schemeClr val="tx1"/>
                </a:solidFill>
                <a:latin typeface="Arial" pitchFamily="34" charset="0"/>
                <a:cs typeface="Arial" pitchFamily="34" charset="0"/>
              </a:rPr>
              <a:t>.</a:t>
            </a:r>
            <a:r>
              <a:rPr lang="tr-TR" b="1" dirty="0" smtClean="0">
                <a:solidFill>
                  <a:schemeClr val="tx1"/>
                </a:solidFill>
                <a:latin typeface="Arial" pitchFamily="34" charset="0"/>
                <a:cs typeface="Arial" pitchFamily="34" charset="0"/>
              </a:rPr>
              <a:t>Akson </a:t>
            </a:r>
            <a:r>
              <a:rPr lang="tr-TR" b="1" dirty="0">
                <a:solidFill>
                  <a:schemeClr val="tx1"/>
                </a:solidFill>
                <a:latin typeface="Arial" pitchFamily="34" charset="0"/>
                <a:cs typeface="Arial" pitchFamily="34" charset="0"/>
              </a:rPr>
              <a:t>(</a:t>
            </a:r>
            <a:r>
              <a:rPr lang="tr-TR" b="1" dirty="0" err="1">
                <a:solidFill>
                  <a:schemeClr val="tx1"/>
                </a:solidFill>
                <a:latin typeface="Arial" pitchFamily="34" charset="0"/>
                <a:cs typeface="Arial" pitchFamily="34" charset="0"/>
              </a:rPr>
              <a:t>Axon</a:t>
            </a:r>
            <a:r>
              <a:rPr lang="tr-TR" b="1" dirty="0">
                <a:solidFill>
                  <a:schemeClr val="tx1"/>
                </a:solidFill>
                <a:latin typeface="Arial" pitchFamily="34" charset="0"/>
                <a:cs typeface="Arial" pitchFamily="34" charset="0"/>
              </a:rPr>
              <a:t>)</a:t>
            </a:r>
          </a:p>
          <a:p>
            <a:r>
              <a:rPr lang="tr-TR" dirty="0">
                <a:solidFill>
                  <a:schemeClr val="tx1"/>
                </a:solidFill>
                <a:latin typeface="Arial" pitchFamily="34" charset="0"/>
                <a:cs typeface="Arial" pitchFamily="34" charset="0"/>
              </a:rPr>
              <a:t>İşlenmiş sinyali başka bir nörona ileten uzun bir kablo gibidir.</a:t>
            </a:r>
          </a:p>
          <a:p>
            <a:r>
              <a:rPr lang="tr-TR" dirty="0">
                <a:solidFill>
                  <a:schemeClr val="tx1"/>
                </a:solidFill>
                <a:latin typeface="Arial" pitchFamily="34" charset="0"/>
                <a:cs typeface="Arial" pitchFamily="34" charset="0"/>
              </a:rPr>
              <a:t>Elektriksel sinyaller burada ilerler ve akson uçlarına ulaşır.</a:t>
            </a:r>
          </a:p>
          <a:p>
            <a:r>
              <a:rPr lang="tr-TR" b="1" dirty="0" smtClean="0">
                <a:solidFill>
                  <a:schemeClr val="tx1"/>
                </a:solidFill>
                <a:latin typeface="Arial" pitchFamily="34" charset="0"/>
                <a:cs typeface="Arial" pitchFamily="34" charset="0"/>
              </a:rPr>
              <a:t>4. </a:t>
            </a:r>
            <a:r>
              <a:rPr lang="tr-TR" b="1" dirty="0" err="1" smtClean="0">
                <a:solidFill>
                  <a:schemeClr val="tx1"/>
                </a:solidFill>
                <a:latin typeface="Arial" pitchFamily="34" charset="0"/>
                <a:cs typeface="Arial" pitchFamily="34" charset="0"/>
              </a:rPr>
              <a:t>Sinapslar</a:t>
            </a:r>
            <a:r>
              <a:rPr lang="tr-TR" b="1" dirty="0" smtClean="0">
                <a:solidFill>
                  <a:schemeClr val="tx1"/>
                </a:solidFill>
                <a:latin typeface="Arial" pitchFamily="34" charset="0"/>
                <a:cs typeface="Arial" pitchFamily="34" charset="0"/>
              </a:rPr>
              <a:t> </a:t>
            </a:r>
            <a:r>
              <a:rPr lang="tr-TR" b="1" dirty="0">
                <a:solidFill>
                  <a:schemeClr val="tx1"/>
                </a:solidFill>
                <a:latin typeface="Arial" pitchFamily="34" charset="0"/>
                <a:cs typeface="Arial" pitchFamily="34" charset="0"/>
              </a:rPr>
              <a:t>(</a:t>
            </a:r>
            <a:r>
              <a:rPr lang="tr-TR" b="1" dirty="0" err="1">
                <a:solidFill>
                  <a:schemeClr val="tx1"/>
                </a:solidFill>
                <a:latin typeface="Arial" pitchFamily="34" charset="0"/>
                <a:cs typeface="Arial" pitchFamily="34" charset="0"/>
              </a:rPr>
              <a:t>Synapses</a:t>
            </a:r>
            <a:r>
              <a:rPr lang="tr-TR" b="1" dirty="0">
                <a:solidFill>
                  <a:schemeClr val="tx1"/>
                </a:solidFill>
                <a:latin typeface="Arial" pitchFamily="34" charset="0"/>
                <a:cs typeface="Arial" pitchFamily="34" charset="0"/>
              </a:rPr>
              <a:t>)</a:t>
            </a:r>
          </a:p>
          <a:p>
            <a:r>
              <a:rPr lang="tr-TR" dirty="0">
                <a:solidFill>
                  <a:schemeClr val="tx1"/>
                </a:solidFill>
                <a:latin typeface="Arial" pitchFamily="34" charset="0"/>
                <a:cs typeface="Arial" pitchFamily="34" charset="0"/>
              </a:rPr>
              <a:t>Aksonun uçları, diğer nöronların </a:t>
            </a:r>
            <a:r>
              <a:rPr lang="tr-TR" dirty="0" err="1">
                <a:solidFill>
                  <a:schemeClr val="tx1"/>
                </a:solidFill>
                <a:latin typeface="Arial" pitchFamily="34" charset="0"/>
                <a:cs typeface="Arial" pitchFamily="34" charset="0"/>
              </a:rPr>
              <a:t>dendritlerine</a:t>
            </a:r>
            <a:r>
              <a:rPr lang="tr-TR" dirty="0">
                <a:solidFill>
                  <a:schemeClr val="tx1"/>
                </a:solidFill>
                <a:latin typeface="Arial" pitchFamily="34" charset="0"/>
                <a:cs typeface="Arial" pitchFamily="34" charset="0"/>
              </a:rPr>
              <a:t> bağlanır.</a:t>
            </a:r>
          </a:p>
          <a:p>
            <a:r>
              <a:rPr lang="tr-TR" dirty="0">
                <a:solidFill>
                  <a:schemeClr val="tx1"/>
                </a:solidFill>
                <a:latin typeface="Arial" pitchFamily="34" charset="0"/>
                <a:cs typeface="Arial" pitchFamily="34" charset="0"/>
              </a:rPr>
              <a:t>Kimyasal iletkenler (</a:t>
            </a:r>
            <a:r>
              <a:rPr lang="tr-TR" dirty="0" err="1">
                <a:solidFill>
                  <a:schemeClr val="tx1"/>
                </a:solidFill>
                <a:latin typeface="Arial" pitchFamily="34" charset="0"/>
                <a:cs typeface="Arial" pitchFamily="34" charset="0"/>
              </a:rPr>
              <a:t>nörotransmitterler</a:t>
            </a:r>
            <a:r>
              <a:rPr lang="tr-TR" dirty="0">
                <a:solidFill>
                  <a:schemeClr val="tx1"/>
                </a:solidFill>
                <a:latin typeface="Arial" pitchFamily="34" charset="0"/>
                <a:cs typeface="Arial" pitchFamily="34" charset="0"/>
              </a:rPr>
              <a:t>) aracılığıyla sinyal iletimi sağlanır.</a:t>
            </a:r>
          </a:p>
          <a:p>
            <a:endParaRPr lang="tr-T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4068" y="2221931"/>
            <a:ext cx="5408732" cy="352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056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solidFill>
                  <a:schemeClr val="tx1"/>
                </a:solidFill>
              </a:rPr>
              <a:t>Dropout</a:t>
            </a:r>
            <a:endParaRPr lang="tr-TR" dirty="0">
              <a:solidFill>
                <a:schemeClr val="tx1"/>
              </a:solidFill>
            </a:endParaRPr>
          </a:p>
        </p:txBody>
      </p:sp>
      <p:sp>
        <p:nvSpPr>
          <p:cNvPr id="3" name="İçerik Yer Tutucusu 2"/>
          <p:cNvSpPr>
            <a:spLocks noGrp="1"/>
          </p:cNvSpPr>
          <p:nvPr>
            <p:ph idx="1"/>
          </p:nvPr>
        </p:nvSpPr>
        <p:spPr>
          <a:xfrm>
            <a:off x="838201" y="1825625"/>
            <a:ext cx="9996576" cy="4351338"/>
          </a:xfrm>
        </p:spPr>
        <p:txBody>
          <a:bodyPr/>
          <a:lstStyle/>
          <a:p>
            <a:r>
              <a:rPr lang="tr-TR" dirty="0">
                <a:solidFill>
                  <a:schemeClr val="tx1"/>
                </a:solidFill>
              </a:rPr>
              <a:t>Derin öğrenme katmanlarında öğrenimi gerçekleştirilmiş bir ağda aşırı öğrenmeyi yani ezberlemeyi ortadan kaldırmak için kullanılan bir katmandır. Sinir ağı içerisinde aşırı öğrenmeyi oluşturan bazı bağlantıları ortadan kaldırma işlemini yapar. Böylelikle ağın ezber yapması engellenir. Ağın performansını artırır</a:t>
            </a:r>
          </a:p>
        </p:txBody>
      </p:sp>
      <p:pic>
        <p:nvPicPr>
          <p:cNvPr id="5122" name="Picture 2" descr="Dropout in (Deep) Machine learning | by Amar Budhiraj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3030176"/>
            <a:ext cx="5803721" cy="289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880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err="1">
                <a:solidFill>
                  <a:schemeClr val="tx1"/>
                </a:solidFill>
              </a:rPr>
              <a:t>Softmax</a:t>
            </a:r>
            <a:endParaRPr lang="tr-TR" dirty="0">
              <a:solidFill>
                <a:schemeClr val="tx1"/>
              </a:solidFill>
            </a:endParaRPr>
          </a:p>
        </p:txBody>
      </p:sp>
      <p:sp>
        <p:nvSpPr>
          <p:cNvPr id="3" name="İçerik Yer Tutucusu 2"/>
          <p:cNvSpPr>
            <a:spLocks noGrp="1"/>
          </p:cNvSpPr>
          <p:nvPr>
            <p:ph idx="1"/>
          </p:nvPr>
        </p:nvSpPr>
        <p:spPr>
          <a:xfrm>
            <a:off x="838201" y="1825625"/>
            <a:ext cx="10669437" cy="4351338"/>
          </a:xfrm>
        </p:spPr>
        <p:txBody>
          <a:bodyPr/>
          <a:lstStyle/>
          <a:p>
            <a:r>
              <a:rPr lang="tr-TR" dirty="0">
                <a:solidFill>
                  <a:schemeClr val="tx1"/>
                </a:solidFill>
              </a:rPr>
              <a:t> </a:t>
            </a:r>
            <a:r>
              <a:rPr lang="tr-TR" dirty="0" err="1" smtClean="0">
                <a:solidFill>
                  <a:schemeClr val="tx1"/>
                </a:solidFill>
              </a:rPr>
              <a:t>Entropi</a:t>
            </a:r>
            <a:r>
              <a:rPr lang="tr-TR" dirty="0" smtClean="0">
                <a:solidFill>
                  <a:schemeClr val="tx1"/>
                </a:solidFill>
              </a:rPr>
              <a:t> </a:t>
            </a:r>
            <a:r>
              <a:rPr lang="tr-TR" dirty="0">
                <a:solidFill>
                  <a:schemeClr val="tx1"/>
                </a:solidFill>
              </a:rPr>
              <a:t>(</a:t>
            </a:r>
            <a:r>
              <a:rPr lang="tr-TR" b="1" dirty="0" err="1">
                <a:solidFill>
                  <a:schemeClr val="tx1"/>
                </a:solidFill>
              </a:rPr>
              <a:t>Softmax</a:t>
            </a:r>
            <a:r>
              <a:rPr lang="tr-TR" dirty="0">
                <a:solidFill>
                  <a:schemeClr val="tx1"/>
                </a:solidFill>
              </a:rPr>
              <a:t>) </a:t>
            </a:r>
            <a:r>
              <a:rPr lang="tr-TR" b="1" dirty="0">
                <a:solidFill>
                  <a:schemeClr val="tx1"/>
                </a:solidFill>
              </a:rPr>
              <a:t>Katmanı</a:t>
            </a:r>
            <a:r>
              <a:rPr lang="tr-TR" dirty="0">
                <a:solidFill>
                  <a:schemeClr val="tx1"/>
                </a:solidFill>
              </a:rPr>
              <a:t>: Önceki </a:t>
            </a:r>
            <a:r>
              <a:rPr lang="tr-TR" b="1" dirty="0">
                <a:solidFill>
                  <a:schemeClr val="tx1"/>
                </a:solidFill>
              </a:rPr>
              <a:t>katmandan</a:t>
            </a:r>
            <a:r>
              <a:rPr lang="tr-TR" dirty="0">
                <a:solidFill>
                  <a:schemeClr val="tx1"/>
                </a:solidFill>
              </a:rPr>
              <a:t> gelen değerleri alarak sınıflandırma işlemi içerisinde </a:t>
            </a:r>
            <a:r>
              <a:rPr lang="tr-TR" dirty="0" err="1">
                <a:solidFill>
                  <a:schemeClr val="tx1"/>
                </a:solidFill>
              </a:rPr>
              <a:t>olasılıksal</a:t>
            </a:r>
            <a:r>
              <a:rPr lang="tr-TR" dirty="0">
                <a:solidFill>
                  <a:schemeClr val="tx1"/>
                </a:solidFill>
              </a:rPr>
              <a:t> değer üretimi gerçekleştirir. Sınıflandırma yaparken hangi sınıfa daha yakın olduğuna dair değer üretir.  Derin öğrenme ağı içerisinde katmanda üretilen </a:t>
            </a:r>
            <a:r>
              <a:rPr lang="tr-TR" dirty="0" err="1">
                <a:solidFill>
                  <a:schemeClr val="tx1"/>
                </a:solidFill>
              </a:rPr>
              <a:t>olasılıksal</a:t>
            </a:r>
            <a:r>
              <a:rPr lang="tr-TR" dirty="0">
                <a:solidFill>
                  <a:schemeClr val="tx1"/>
                </a:solidFill>
              </a:rPr>
              <a:t> değeri </a:t>
            </a:r>
            <a:r>
              <a:rPr lang="tr-TR" dirty="0" err="1">
                <a:solidFill>
                  <a:schemeClr val="tx1"/>
                </a:solidFill>
              </a:rPr>
              <a:t>probalistik</a:t>
            </a:r>
            <a:r>
              <a:rPr lang="tr-TR" dirty="0">
                <a:solidFill>
                  <a:schemeClr val="tx1"/>
                </a:solidFill>
              </a:rPr>
              <a:t> hesaplama gerçekleştirerek her bir sınıf için olasılık değeri ortaya koyar (</a:t>
            </a:r>
            <a:r>
              <a:rPr lang="tr-TR" dirty="0" err="1">
                <a:solidFill>
                  <a:schemeClr val="tx1"/>
                </a:solidFill>
              </a:rPr>
              <a:t>Tang</a:t>
            </a:r>
            <a:r>
              <a:rPr lang="tr-TR" dirty="0">
                <a:solidFill>
                  <a:schemeClr val="tx1"/>
                </a:solidFill>
              </a:rPr>
              <a:t> 2013). Bu hesaplama yapılırken </a:t>
            </a:r>
            <a:r>
              <a:rPr lang="tr-TR" dirty="0" err="1">
                <a:solidFill>
                  <a:schemeClr val="tx1"/>
                </a:solidFill>
              </a:rPr>
              <a:t>cross</a:t>
            </a:r>
            <a:r>
              <a:rPr lang="tr-TR" dirty="0">
                <a:solidFill>
                  <a:schemeClr val="tx1"/>
                </a:solidFill>
              </a:rPr>
              <a:t> </a:t>
            </a:r>
            <a:r>
              <a:rPr lang="tr-TR" dirty="0" err="1">
                <a:solidFill>
                  <a:schemeClr val="tx1"/>
                </a:solidFill>
              </a:rPr>
              <a:t>entropy</a:t>
            </a:r>
            <a:r>
              <a:rPr lang="tr-TR" dirty="0">
                <a:solidFill>
                  <a:schemeClr val="tx1"/>
                </a:solidFill>
              </a:rPr>
              <a:t> kullanır</a:t>
            </a:r>
            <a:r>
              <a:rPr lang="tr-TR" dirty="0" smtClean="0">
                <a:solidFill>
                  <a:schemeClr val="tx1"/>
                </a:solidFill>
              </a:rPr>
              <a:t>.</a:t>
            </a:r>
          </a:p>
          <a:p>
            <a:r>
              <a:rPr lang="tr-TR" i="1" dirty="0" err="1">
                <a:solidFill>
                  <a:schemeClr val="tx1"/>
                </a:solidFill>
              </a:rPr>
              <a:t>x</a:t>
            </a:r>
            <a:r>
              <a:rPr lang="tr-TR" dirty="0" err="1">
                <a:solidFill>
                  <a:schemeClr val="tx1"/>
                </a:solidFill>
              </a:rPr>
              <a:t>∈R</a:t>
            </a:r>
            <a:r>
              <a:rPr lang="tr-TR" i="1" dirty="0" err="1">
                <a:solidFill>
                  <a:schemeClr val="tx1"/>
                </a:solidFill>
              </a:rPr>
              <a:t>n</a:t>
            </a:r>
            <a:r>
              <a:rPr lang="tr-TR" dirty="0">
                <a:solidFill>
                  <a:schemeClr val="tx1"/>
                </a:solidFill>
              </a:rPr>
              <a:t> skorlarının bir vektörünü girdi olarak alan ve mimarinin sonunda </a:t>
            </a:r>
            <a:r>
              <a:rPr lang="tr-TR" dirty="0" err="1">
                <a:solidFill>
                  <a:schemeClr val="tx1"/>
                </a:solidFill>
              </a:rPr>
              <a:t>softmax</a:t>
            </a:r>
            <a:r>
              <a:rPr lang="tr-TR" dirty="0">
                <a:solidFill>
                  <a:schemeClr val="tx1"/>
                </a:solidFill>
              </a:rPr>
              <a:t> fonksiyonundan </a:t>
            </a:r>
            <a:r>
              <a:rPr lang="tr-TR" i="1" dirty="0" err="1">
                <a:solidFill>
                  <a:schemeClr val="tx1"/>
                </a:solidFill>
              </a:rPr>
              <a:t>p</a:t>
            </a:r>
            <a:r>
              <a:rPr lang="tr-TR" dirty="0" err="1">
                <a:solidFill>
                  <a:schemeClr val="tx1"/>
                </a:solidFill>
              </a:rPr>
              <a:t>∈R</a:t>
            </a:r>
            <a:r>
              <a:rPr lang="tr-TR" i="1" dirty="0" err="1">
                <a:solidFill>
                  <a:schemeClr val="tx1"/>
                </a:solidFill>
              </a:rPr>
              <a:t>n</a:t>
            </a:r>
            <a:r>
              <a:rPr lang="tr-TR" dirty="0">
                <a:solidFill>
                  <a:schemeClr val="tx1"/>
                </a:solidFill>
              </a:rPr>
              <a:t> çıkış olasılık vektörünü oluşturan genelleştirilmiş bir lojistik fonksiyon olarak görülebilir. Aşağıdaki gibi tanımlanır:</a:t>
            </a:r>
          </a:p>
        </p:txBody>
      </p:sp>
      <p:pic>
        <p:nvPicPr>
          <p:cNvPr id="4" name="Resim 3"/>
          <p:cNvPicPr>
            <a:picLocks noChangeAspect="1"/>
          </p:cNvPicPr>
          <p:nvPr/>
        </p:nvPicPr>
        <p:blipFill>
          <a:blip r:embed="rId2"/>
          <a:stretch>
            <a:fillRect/>
          </a:stretch>
        </p:blipFill>
        <p:spPr>
          <a:xfrm>
            <a:off x="2783097" y="4353554"/>
            <a:ext cx="4762500" cy="1704975"/>
          </a:xfrm>
          <a:prstGeom prst="rect">
            <a:avLst/>
          </a:prstGeom>
        </p:spPr>
      </p:pic>
    </p:spTree>
    <p:extLst>
      <p:ext uri="{BB962C8B-B14F-4D97-AF65-F5344CB8AC3E}">
        <p14:creationId xmlns:p14="http://schemas.microsoft.com/office/powerpoint/2010/main" val="1930493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Örnek</a:t>
            </a:r>
            <a:endParaRPr lang="tr-TR" dirty="0"/>
          </a:p>
        </p:txBody>
      </p:sp>
      <p:pic>
        <p:nvPicPr>
          <p:cNvPr id="9218" name="Picture 2" descr="https://3410176819-files.gitbook.io/~/files/v0/b/gitbook-legacy-files/o/assets%2F-Lwg7n_aDRMTWJvsqfEf%2Fsync%2Fc1c92560ad799bc2b54f6e3857f889baa195736d.png?generation=1592744197450553&amp;alt=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825625"/>
            <a:ext cx="6709912" cy="33813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3410176819-files.gitbook.io/~/files/v0/b/gitbook-legacy-files/o/assets%2F-Lwg7n_aDRMTWJvsqfEf%2Fsync%2Fbbf5d0d33447e4f05b2e1fff9974cc138ecdf2ac.jpg?generation=1592744203241611&amp;alt=medi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39882" y="3286664"/>
            <a:ext cx="4734980" cy="241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353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CNN Eğitim</a:t>
            </a:r>
            <a:endParaRPr lang="tr-TR" dirty="0"/>
          </a:p>
        </p:txBody>
      </p:sp>
      <p:sp>
        <p:nvSpPr>
          <p:cNvPr id="3" name="İçerik Yer Tutucusu 2"/>
          <p:cNvSpPr>
            <a:spLocks noGrp="1"/>
          </p:cNvSpPr>
          <p:nvPr>
            <p:ph idx="1"/>
          </p:nvPr>
        </p:nvSpPr>
        <p:spPr>
          <a:xfrm>
            <a:off x="838201" y="1825625"/>
            <a:ext cx="10515600" cy="4351338"/>
          </a:xfrm>
        </p:spPr>
        <p:txBody>
          <a:bodyPr>
            <a:normAutofit fontScale="92500"/>
          </a:bodyPr>
          <a:lstStyle/>
          <a:p>
            <a:r>
              <a:rPr lang="tr-TR" dirty="0">
                <a:solidFill>
                  <a:schemeClr val="tx1"/>
                </a:solidFill>
              </a:rPr>
              <a:t>Adım 1. Öncelikle bir ESA modeli oluşturulur. Bu modelde </a:t>
            </a:r>
            <a:r>
              <a:rPr lang="tr-TR" dirty="0" err="1">
                <a:solidFill>
                  <a:schemeClr val="tx1"/>
                </a:solidFill>
              </a:rPr>
              <a:t>konvolüsyon</a:t>
            </a:r>
            <a:r>
              <a:rPr lang="tr-TR" dirty="0">
                <a:solidFill>
                  <a:schemeClr val="tx1"/>
                </a:solidFill>
              </a:rPr>
              <a:t> katman sayısı, havuzlama katman sayısı, tam bağlantılı katman sayısı ve sınıflandırma katmanı belirlenir. Bu katmanların sıralanması ve adetleri tasarımcıya özgüdür. </a:t>
            </a:r>
            <a:endParaRPr lang="tr-TR" dirty="0" smtClean="0">
              <a:solidFill>
                <a:schemeClr val="tx1"/>
              </a:solidFill>
            </a:endParaRPr>
          </a:p>
          <a:p>
            <a:r>
              <a:rPr lang="tr-TR" dirty="0" smtClean="0">
                <a:solidFill>
                  <a:schemeClr val="tx1"/>
                </a:solidFill>
              </a:rPr>
              <a:t>Adım </a:t>
            </a:r>
            <a:r>
              <a:rPr lang="tr-TR" dirty="0">
                <a:solidFill>
                  <a:schemeClr val="tx1"/>
                </a:solidFill>
              </a:rPr>
              <a:t>2. Model oluşturulduktan sonra başlangıç değişkenleri tanımlanır. Bu değişkenler temel olarak filtre boyutları, filtre sayısı ve adım kayma miktarı olarak sıralanabilir. Ayrıca her bir filtre için 0-1 aralığında gelişigüzel değerler atanır. </a:t>
            </a:r>
            <a:endParaRPr lang="tr-TR" dirty="0" smtClean="0">
              <a:solidFill>
                <a:schemeClr val="tx1"/>
              </a:solidFill>
            </a:endParaRPr>
          </a:p>
          <a:p>
            <a:r>
              <a:rPr lang="tr-TR" dirty="0" smtClean="0">
                <a:solidFill>
                  <a:schemeClr val="tx1"/>
                </a:solidFill>
              </a:rPr>
              <a:t>Adım </a:t>
            </a:r>
            <a:r>
              <a:rPr lang="tr-TR" dirty="0">
                <a:solidFill>
                  <a:schemeClr val="tx1"/>
                </a:solidFill>
              </a:rPr>
              <a:t>3. Oluşturulan model giriş verisi olarak eğitim setinden bir görüntü verilir. Bu görüntü ağdaki katmanlardan geçirilerek bir sonuç değeri elde edilir. Bu aşamaya ileri besleme denir. İleri beslemede her katmanda her bir filtrenin ağırlıkları ile görüntüdeki piksel değerleri çarpılıp bunların toplamı alınarak bir sonraki katmana aktarılır. </a:t>
            </a:r>
            <a:r>
              <a:rPr lang="tr-TR" dirty="0" err="1" smtClean="0">
                <a:solidFill>
                  <a:schemeClr val="tx1"/>
                </a:solidFill>
              </a:rPr>
              <a:t>Şekil’de</a:t>
            </a:r>
            <a:r>
              <a:rPr lang="tr-TR" dirty="0" smtClean="0">
                <a:solidFill>
                  <a:schemeClr val="tx1"/>
                </a:solidFill>
              </a:rPr>
              <a:t> </a:t>
            </a:r>
            <a:r>
              <a:rPr lang="tr-TR" dirty="0">
                <a:solidFill>
                  <a:schemeClr val="tx1"/>
                </a:solidFill>
              </a:rPr>
              <a:t>örnek olarak verilen ESA modelinde 5 farklı nesnenin sınıflandırılması yapılmaktadır. Ağa Elma görüntüsü verildiğinde, [Armut, Muz, Elma, Limon, Nar] için tahmin ettiği değerler [0.35, 0.05, 0.30, 0.10, 0.20] olduğu görülmektedir.</a:t>
            </a:r>
          </a:p>
        </p:txBody>
      </p:sp>
    </p:spTree>
    <p:extLst>
      <p:ext uri="{BB962C8B-B14F-4D97-AF65-F5344CB8AC3E}">
        <p14:creationId xmlns:p14="http://schemas.microsoft.com/office/powerpoint/2010/main" val="4211246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CNN Eğitim</a:t>
            </a:r>
          </a:p>
        </p:txBody>
      </p:sp>
      <p:sp>
        <p:nvSpPr>
          <p:cNvPr id="3" name="İçerik Yer Tutucusu 2"/>
          <p:cNvSpPr>
            <a:spLocks noGrp="1"/>
          </p:cNvSpPr>
          <p:nvPr>
            <p:ph idx="1"/>
          </p:nvPr>
        </p:nvSpPr>
        <p:spPr>
          <a:xfrm>
            <a:off x="838201" y="1423358"/>
            <a:ext cx="10515600" cy="5080959"/>
          </a:xfrm>
        </p:spPr>
        <p:txBody>
          <a:bodyPr>
            <a:normAutofit lnSpcReduction="10000"/>
          </a:bodyPr>
          <a:lstStyle/>
          <a:p>
            <a:r>
              <a:rPr lang="tr-TR" sz="1500" dirty="0">
                <a:solidFill>
                  <a:schemeClr val="tx1"/>
                </a:solidFill>
              </a:rPr>
              <a:t>Adım 4. </a:t>
            </a:r>
            <a:r>
              <a:rPr lang="tr-TR" sz="1500" dirty="0" smtClean="0">
                <a:solidFill>
                  <a:schemeClr val="tx1"/>
                </a:solidFill>
              </a:rPr>
              <a:t>Eşitliğe göre</a:t>
            </a:r>
            <a:r>
              <a:rPr lang="tr-TR" sz="1500" dirty="0">
                <a:solidFill>
                  <a:schemeClr val="tx1"/>
                </a:solidFill>
              </a:rPr>
              <a:t>, ağın üretmiş olduğu sonuçlar ile hedef sonuçların farkı alınarak toplam hata değeri </a:t>
            </a:r>
            <a:r>
              <a:rPr lang="tr-TR" sz="1500" dirty="0" smtClean="0">
                <a:solidFill>
                  <a:schemeClr val="tx1"/>
                </a:solidFill>
              </a:rPr>
              <a:t>hesaplanır.</a:t>
            </a:r>
          </a:p>
          <a:p>
            <a:endParaRPr lang="tr-TR" sz="1500" dirty="0">
              <a:solidFill>
                <a:schemeClr val="tx1"/>
              </a:solidFill>
            </a:endParaRPr>
          </a:p>
          <a:p>
            <a:endParaRPr lang="tr-TR" sz="1500" dirty="0" smtClean="0">
              <a:solidFill>
                <a:schemeClr val="tx1"/>
              </a:solidFill>
            </a:endParaRPr>
          </a:p>
          <a:p>
            <a:endParaRPr lang="tr-TR" sz="1500" dirty="0">
              <a:solidFill>
                <a:schemeClr val="tx1"/>
              </a:solidFill>
            </a:endParaRPr>
          </a:p>
          <a:p>
            <a:endParaRPr lang="tr-TR" sz="1500" dirty="0" smtClean="0">
              <a:solidFill>
                <a:schemeClr val="tx1"/>
              </a:solidFill>
            </a:endParaRPr>
          </a:p>
          <a:p>
            <a:r>
              <a:rPr lang="tr-TR" sz="1500" dirty="0">
                <a:solidFill>
                  <a:schemeClr val="tx1"/>
                </a:solidFill>
              </a:rPr>
              <a:t>Adım 5. Elde edilen hata değerinin ağdaki bütün ağırlıklara dağıtılması gerekmektedir. Bu işlem için Geriye Yayılım Algoritması(GYA) kullanılır. </a:t>
            </a:r>
            <a:r>
              <a:rPr lang="tr-TR" sz="1500" dirty="0" err="1">
                <a:solidFill>
                  <a:schemeClr val="tx1"/>
                </a:solidFill>
              </a:rPr>
              <a:t>GYA’da</a:t>
            </a:r>
            <a:r>
              <a:rPr lang="tr-TR" sz="1500" dirty="0">
                <a:solidFill>
                  <a:schemeClr val="tx1"/>
                </a:solidFill>
              </a:rPr>
              <a:t> her bir ağırlığın toplam hataya olan etkisinin hesaplanması için </a:t>
            </a:r>
            <a:r>
              <a:rPr lang="tr-TR" sz="1500" dirty="0" err="1">
                <a:solidFill>
                  <a:schemeClr val="tx1"/>
                </a:solidFill>
              </a:rPr>
              <a:t>Stokastik</a:t>
            </a:r>
            <a:r>
              <a:rPr lang="tr-TR" sz="1500" dirty="0">
                <a:solidFill>
                  <a:schemeClr val="tx1"/>
                </a:solidFill>
              </a:rPr>
              <a:t> </a:t>
            </a:r>
            <a:r>
              <a:rPr lang="tr-TR" sz="1500" dirty="0" err="1">
                <a:solidFill>
                  <a:schemeClr val="tx1"/>
                </a:solidFill>
              </a:rPr>
              <a:t>Gradyan</a:t>
            </a:r>
            <a:r>
              <a:rPr lang="tr-TR" sz="1500" dirty="0">
                <a:solidFill>
                  <a:schemeClr val="tx1"/>
                </a:solidFill>
              </a:rPr>
              <a:t> İniş(SGİ) optimizasyon algoritması kullanılır. Buradaki ağırlıkların güncellenmesiyle ağın çıkışındaki toplam hata Dolayısıyla sınıflandırma başarısının arttırılması amaçlanmaktadır. Bu adımdan sonra ağa tekrar Elmaya ait başka bir görüntü verildiğinde bu sefer [Armut, Muz, Elma, Limon, Nar] için tahmin edilen değerler [0.1, 0.01, 0.8, 0.07, 0.02] olarak elde edilir. Dikkat edilirse ağırlıklar ilk görüntüden sonra güncellendiğinden Elma için yapılan tahmin 1’e yaklaşmıştır.</a:t>
            </a:r>
            <a:endParaRPr lang="tr-TR" sz="1500" dirty="0" smtClean="0">
              <a:solidFill>
                <a:schemeClr val="tx1"/>
              </a:solidFill>
            </a:endParaRPr>
          </a:p>
          <a:p>
            <a:endParaRPr lang="tr-TR" dirty="0"/>
          </a:p>
          <a:p>
            <a:endParaRPr lang="tr-TR" dirty="0" smtClean="0"/>
          </a:p>
          <a:p>
            <a:endParaRPr lang="tr-TR" dirty="0"/>
          </a:p>
          <a:p>
            <a:endParaRPr lang="tr-TR" dirty="0"/>
          </a:p>
        </p:txBody>
      </p:sp>
      <p:pic>
        <p:nvPicPr>
          <p:cNvPr id="4" name="Resim 3"/>
          <p:cNvPicPr>
            <a:picLocks noChangeAspect="1"/>
          </p:cNvPicPr>
          <p:nvPr/>
        </p:nvPicPr>
        <p:blipFill>
          <a:blip r:embed="rId2"/>
          <a:stretch>
            <a:fillRect/>
          </a:stretch>
        </p:blipFill>
        <p:spPr>
          <a:xfrm>
            <a:off x="1729760" y="1876245"/>
            <a:ext cx="7851216" cy="1965460"/>
          </a:xfrm>
          <a:prstGeom prst="rect">
            <a:avLst/>
          </a:prstGeom>
        </p:spPr>
      </p:pic>
      <p:pic>
        <p:nvPicPr>
          <p:cNvPr id="5" name="Resim 4"/>
          <p:cNvPicPr>
            <a:picLocks noChangeAspect="1"/>
          </p:cNvPicPr>
          <p:nvPr/>
        </p:nvPicPr>
        <p:blipFill>
          <a:blip r:embed="rId3"/>
          <a:stretch>
            <a:fillRect/>
          </a:stretch>
        </p:blipFill>
        <p:spPr>
          <a:xfrm>
            <a:off x="7666908" y="3539073"/>
            <a:ext cx="2952210" cy="605264"/>
          </a:xfrm>
          <a:prstGeom prst="rect">
            <a:avLst/>
          </a:prstGeom>
        </p:spPr>
      </p:pic>
    </p:spTree>
    <p:extLst>
      <p:ext uri="{BB962C8B-B14F-4D97-AF65-F5344CB8AC3E}">
        <p14:creationId xmlns:p14="http://schemas.microsoft.com/office/powerpoint/2010/main" val="400277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CNN Eğitim</a:t>
            </a:r>
          </a:p>
        </p:txBody>
      </p:sp>
      <p:sp>
        <p:nvSpPr>
          <p:cNvPr id="3" name="İçerik Yer Tutucusu 2"/>
          <p:cNvSpPr>
            <a:spLocks noGrp="1"/>
          </p:cNvSpPr>
          <p:nvPr>
            <p:ph idx="1"/>
          </p:nvPr>
        </p:nvSpPr>
        <p:spPr>
          <a:xfrm>
            <a:off x="838201" y="1825625"/>
            <a:ext cx="6278591" cy="4351338"/>
          </a:xfrm>
        </p:spPr>
        <p:txBody>
          <a:bodyPr>
            <a:normAutofit fontScale="92500"/>
          </a:bodyPr>
          <a:lstStyle/>
          <a:p>
            <a:r>
              <a:rPr lang="tr-TR" dirty="0">
                <a:solidFill>
                  <a:schemeClr val="tx1"/>
                </a:solidFill>
              </a:rPr>
              <a:t>ESA’larda ağırlıkların güncellenmesi için farklı </a:t>
            </a:r>
            <a:r>
              <a:rPr lang="tr-TR" dirty="0" err="1">
                <a:solidFill>
                  <a:schemeClr val="tx1"/>
                </a:solidFill>
              </a:rPr>
              <a:t>gradyan</a:t>
            </a:r>
            <a:r>
              <a:rPr lang="tr-TR" dirty="0">
                <a:solidFill>
                  <a:schemeClr val="tx1"/>
                </a:solidFill>
              </a:rPr>
              <a:t> tabanlı optimizasyon algoritmaları kullanılmaktadır. Bu algoritmaların birbirlerine göre avantaj ve dezavantajları(</a:t>
            </a:r>
            <a:r>
              <a:rPr lang="tr-TR" dirty="0" err="1">
                <a:solidFill>
                  <a:schemeClr val="tx1"/>
                </a:solidFill>
              </a:rPr>
              <a:t>Ruder</a:t>
            </a:r>
            <a:r>
              <a:rPr lang="tr-TR" dirty="0">
                <a:solidFill>
                  <a:schemeClr val="tx1"/>
                </a:solidFill>
              </a:rPr>
              <a:t> 2016) çalışmada detaylı bir şekilde anlatılmıştır. </a:t>
            </a:r>
            <a:r>
              <a:rPr lang="tr-TR" dirty="0" err="1">
                <a:solidFill>
                  <a:schemeClr val="tx1"/>
                </a:solidFill>
              </a:rPr>
              <a:t>GYA’da</a:t>
            </a:r>
            <a:r>
              <a:rPr lang="tr-TR" dirty="0">
                <a:solidFill>
                  <a:schemeClr val="tx1"/>
                </a:solidFill>
              </a:rPr>
              <a:t> her bir ağırlığın değeri </a:t>
            </a:r>
            <a:r>
              <a:rPr lang="tr-TR" dirty="0" err="1">
                <a:solidFill>
                  <a:schemeClr val="tx1"/>
                </a:solidFill>
              </a:rPr>
              <a:t>Gradyan</a:t>
            </a:r>
            <a:r>
              <a:rPr lang="tr-TR" dirty="0">
                <a:solidFill>
                  <a:schemeClr val="tx1"/>
                </a:solidFill>
              </a:rPr>
              <a:t> iniş yöntemine göre hesaplanırken kısmi türev kullanılır ve Zincir kuralına göre yapılır. Şekil 13’te verilen örnek bir ağ üzerinde ağırlıkların güncellenmesi için öncelikle z’nin y1’e göre ve y1’in </a:t>
            </a:r>
            <a:r>
              <a:rPr lang="tr-TR" dirty="0" err="1">
                <a:solidFill>
                  <a:schemeClr val="tx1"/>
                </a:solidFill>
              </a:rPr>
              <a:t>x’e</a:t>
            </a:r>
            <a:r>
              <a:rPr lang="tr-TR" dirty="0">
                <a:solidFill>
                  <a:schemeClr val="tx1"/>
                </a:solidFill>
              </a:rPr>
              <a:t> göre türevi ile z’nin y2’ye göre ve y2’in </a:t>
            </a:r>
            <a:r>
              <a:rPr lang="tr-TR" dirty="0" err="1">
                <a:solidFill>
                  <a:schemeClr val="tx1"/>
                </a:solidFill>
              </a:rPr>
              <a:t>x’e</a:t>
            </a:r>
            <a:r>
              <a:rPr lang="tr-TR" dirty="0">
                <a:solidFill>
                  <a:schemeClr val="tx1"/>
                </a:solidFill>
              </a:rPr>
              <a:t> göre türevi alınarak ikisinin toplamı alınır. Bu iki değerin toplamı, z’nin </a:t>
            </a:r>
            <a:r>
              <a:rPr lang="tr-TR" dirty="0" err="1">
                <a:solidFill>
                  <a:schemeClr val="tx1"/>
                </a:solidFill>
              </a:rPr>
              <a:t>x’e</a:t>
            </a:r>
            <a:r>
              <a:rPr lang="tr-TR" dirty="0">
                <a:solidFill>
                  <a:schemeClr val="tx1"/>
                </a:solidFill>
              </a:rPr>
              <a:t> göre kısmi türevini verir</a:t>
            </a:r>
            <a:r>
              <a:rPr lang="tr-TR" dirty="0" smtClean="0">
                <a:solidFill>
                  <a:schemeClr val="tx1"/>
                </a:solidFill>
              </a:rPr>
              <a:t>.</a:t>
            </a:r>
          </a:p>
          <a:p>
            <a:r>
              <a:rPr lang="tr-TR" dirty="0">
                <a:solidFill>
                  <a:schemeClr val="tx1"/>
                </a:solidFill>
              </a:rPr>
              <a:t>Adım 6. Eğitim kümesindeki bütün görüntüler için Adım 3-5 tekrar edilir.</a:t>
            </a:r>
          </a:p>
        </p:txBody>
      </p:sp>
      <p:pic>
        <p:nvPicPr>
          <p:cNvPr id="4" name="Resim 3"/>
          <p:cNvPicPr>
            <a:picLocks noChangeAspect="1"/>
          </p:cNvPicPr>
          <p:nvPr/>
        </p:nvPicPr>
        <p:blipFill>
          <a:blip r:embed="rId2"/>
          <a:stretch>
            <a:fillRect/>
          </a:stretch>
        </p:blipFill>
        <p:spPr>
          <a:xfrm>
            <a:off x="7582984" y="2080045"/>
            <a:ext cx="3770817" cy="2198658"/>
          </a:xfrm>
          <a:prstGeom prst="rect">
            <a:avLst/>
          </a:prstGeom>
        </p:spPr>
      </p:pic>
    </p:spTree>
    <p:extLst>
      <p:ext uri="{BB962C8B-B14F-4D97-AF65-F5344CB8AC3E}">
        <p14:creationId xmlns:p14="http://schemas.microsoft.com/office/powerpoint/2010/main" val="1506037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ARTIRMA (DATA AUGMENTATION)</a:t>
            </a:r>
          </a:p>
        </p:txBody>
      </p:sp>
      <p:sp>
        <p:nvSpPr>
          <p:cNvPr id="3" name="İçerik Yer Tutucusu 2"/>
          <p:cNvSpPr>
            <a:spLocks noGrp="1"/>
          </p:cNvSpPr>
          <p:nvPr>
            <p:ph idx="1"/>
          </p:nvPr>
        </p:nvSpPr>
        <p:spPr>
          <a:xfrm>
            <a:off x="838201" y="1825625"/>
            <a:ext cx="10515600" cy="4351338"/>
          </a:xfrm>
        </p:spPr>
        <p:txBody>
          <a:bodyPr>
            <a:normAutofit/>
          </a:bodyPr>
          <a:lstStyle/>
          <a:p>
            <a:r>
              <a:rPr lang="tr-TR" dirty="0">
                <a:solidFill>
                  <a:schemeClr val="tx1"/>
                </a:solidFill>
              </a:rPr>
              <a:t>Veri artırma, mevcut verileri kullanarak bir veri kümesinin değiştirilmiş kopyalarını oluşturarak eğitim kümesini yapay olarak artırma tekniğidir. </a:t>
            </a:r>
            <a:endParaRPr lang="tr-TR" dirty="0" smtClean="0">
              <a:solidFill>
                <a:schemeClr val="tx1"/>
              </a:solidFill>
            </a:endParaRPr>
          </a:p>
          <a:p>
            <a:r>
              <a:rPr lang="tr-TR" dirty="0" smtClean="0">
                <a:solidFill>
                  <a:schemeClr val="tx1"/>
                </a:solidFill>
              </a:rPr>
              <a:t>Veri </a:t>
            </a:r>
            <a:r>
              <a:rPr lang="tr-TR" dirty="0">
                <a:solidFill>
                  <a:schemeClr val="tx1"/>
                </a:solidFill>
              </a:rPr>
              <a:t>kümesinde küçük değişiklikler yapmayı veya yeni veri noktaları oluşturmak için derin öğrenmeyi kullanmayı içerir</a:t>
            </a:r>
            <a:r>
              <a:rPr lang="tr-TR" dirty="0" smtClean="0">
                <a:solidFill>
                  <a:schemeClr val="tx1"/>
                </a:solidFill>
              </a:rPr>
              <a:t>. Artırılmış </a:t>
            </a:r>
            <a:r>
              <a:rPr lang="tr-TR" dirty="0">
                <a:solidFill>
                  <a:schemeClr val="tx1"/>
                </a:solidFill>
              </a:rPr>
              <a:t>ve Sentetik </a:t>
            </a:r>
            <a:r>
              <a:rPr lang="tr-TR" dirty="0" smtClean="0">
                <a:solidFill>
                  <a:schemeClr val="tx1"/>
                </a:solidFill>
              </a:rPr>
              <a:t>veriler Artırılmış </a:t>
            </a:r>
            <a:r>
              <a:rPr lang="tr-TR" dirty="0">
                <a:solidFill>
                  <a:schemeClr val="tx1"/>
                </a:solidFill>
              </a:rPr>
              <a:t>veriler, bazı küçük değişikliklerle orijinal verilerden elde edilir. </a:t>
            </a:r>
            <a:endParaRPr lang="tr-TR" dirty="0" smtClean="0">
              <a:solidFill>
                <a:schemeClr val="tx1"/>
              </a:solidFill>
            </a:endParaRPr>
          </a:p>
          <a:p>
            <a:r>
              <a:rPr lang="tr-TR" dirty="0" smtClean="0">
                <a:solidFill>
                  <a:schemeClr val="tx1"/>
                </a:solidFill>
              </a:rPr>
              <a:t>Görüntü </a:t>
            </a:r>
            <a:r>
              <a:rPr lang="tr-TR" dirty="0">
                <a:solidFill>
                  <a:schemeClr val="tx1"/>
                </a:solidFill>
              </a:rPr>
              <a:t>büyütme durumunda eğitim setinin boyutunu ve çeşitliliğini artırmak için geometrik ve renk alanı dönüşümleri (çevirme, yeniden boyutlandırma, kırpma, parlaklık, kontrast) yapıyoruz</a:t>
            </a:r>
            <a:r>
              <a:rPr lang="tr-TR" dirty="0" smtClean="0">
                <a:solidFill>
                  <a:schemeClr val="tx1"/>
                </a:solidFill>
              </a:rPr>
              <a:t>.</a:t>
            </a:r>
          </a:p>
          <a:p>
            <a:r>
              <a:rPr lang="tr-TR" dirty="0" smtClean="0">
                <a:solidFill>
                  <a:schemeClr val="tx1"/>
                </a:solidFill>
              </a:rPr>
              <a:t>Sentetik </a:t>
            </a:r>
            <a:r>
              <a:rPr lang="tr-TR" dirty="0">
                <a:solidFill>
                  <a:schemeClr val="tx1"/>
                </a:solidFill>
              </a:rPr>
              <a:t>veriler, orijinal veri seti kullanılmadan yapay olarak üretilir. Sentetik veriler oluşturmak için sıklıkla </a:t>
            </a:r>
            <a:r>
              <a:rPr lang="tr-TR" dirty="0" err="1">
                <a:solidFill>
                  <a:schemeClr val="tx1"/>
                </a:solidFill>
              </a:rPr>
              <a:t>DNN'leri</a:t>
            </a:r>
            <a:r>
              <a:rPr lang="tr-TR" dirty="0">
                <a:solidFill>
                  <a:schemeClr val="tx1"/>
                </a:solidFill>
              </a:rPr>
              <a:t> (Derin Sinir Ağları) ve </a:t>
            </a:r>
            <a:r>
              <a:rPr lang="tr-TR" dirty="0" err="1">
                <a:solidFill>
                  <a:schemeClr val="tx1"/>
                </a:solidFill>
              </a:rPr>
              <a:t>GAN'ları</a:t>
            </a:r>
            <a:r>
              <a:rPr lang="tr-TR" dirty="0">
                <a:solidFill>
                  <a:schemeClr val="tx1"/>
                </a:solidFill>
              </a:rPr>
              <a:t> (Üretici Rekabet Ağları) kullanır</a:t>
            </a:r>
            <a:r>
              <a:rPr lang="tr-TR" dirty="0" smtClean="0">
                <a:solidFill>
                  <a:schemeClr val="tx1"/>
                </a:solidFill>
              </a:rPr>
              <a:t>. Not</a:t>
            </a:r>
            <a:r>
              <a:rPr lang="tr-TR" dirty="0">
                <a:solidFill>
                  <a:schemeClr val="tx1"/>
                </a:solidFill>
              </a:rPr>
              <a:t>: </a:t>
            </a:r>
            <a:endParaRPr lang="tr-TR" dirty="0" smtClean="0">
              <a:solidFill>
                <a:schemeClr val="tx1"/>
              </a:solidFill>
            </a:endParaRPr>
          </a:p>
          <a:p>
            <a:r>
              <a:rPr lang="tr-TR" dirty="0" smtClean="0">
                <a:solidFill>
                  <a:schemeClr val="tx1"/>
                </a:solidFill>
              </a:rPr>
              <a:t>Büyütme </a:t>
            </a:r>
            <a:r>
              <a:rPr lang="tr-TR" dirty="0">
                <a:solidFill>
                  <a:schemeClr val="tx1"/>
                </a:solidFill>
              </a:rPr>
              <a:t>teknikleri görüntülerle sınırlı değildir. Ses, video, metin ve diğer veri türlerini de artırabilirsiniz.</a:t>
            </a:r>
          </a:p>
        </p:txBody>
      </p:sp>
    </p:spTree>
    <p:extLst>
      <p:ext uri="{BB962C8B-B14F-4D97-AF65-F5344CB8AC3E}">
        <p14:creationId xmlns:p14="http://schemas.microsoft.com/office/powerpoint/2010/main" val="2163382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ARTIRMA (DATA AUGMENTATION)</a:t>
            </a:r>
          </a:p>
        </p:txBody>
      </p:sp>
      <p:sp>
        <p:nvSpPr>
          <p:cNvPr id="3" name="İçerik Yer Tutucusu 2"/>
          <p:cNvSpPr>
            <a:spLocks noGrp="1"/>
          </p:cNvSpPr>
          <p:nvPr>
            <p:ph idx="1"/>
          </p:nvPr>
        </p:nvSpPr>
        <p:spPr>
          <a:xfrm>
            <a:off x="838201" y="1825625"/>
            <a:ext cx="9090803" cy="4351338"/>
          </a:xfrm>
        </p:spPr>
        <p:txBody>
          <a:bodyPr/>
          <a:lstStyle/>
          <a:p>
            <a:r>
              <a:rPr lang="tr-TR" dirty="0">
                <a:solidFill>
                  <a:schemeClr val="tx1"/>
                </a:solidFill>
              </a:rPr>
              <a:t>Veri </a:t>
            </a:r>
            <a:r>
              <a:rPr lang="tr-TR" dirty="0" err="1">
                <a:solidFill>
                  <a:schemeClr val="tx1"/>
                </a:solidFill>
              </a:rPr>
              <a:t>Artırma'yı</a:t>
            </a:r>
            <a:r>
              <a:rPr lang="tr-TR" dirty="0">
                <a:solidFill>
                  <a:schemeClr val="tx1"/>
                </a:solidFill>
              </a:rPr>
              <a:t> Ne Zaman Kullanmalısınız?</a:t>
            </a:r>
          </a:p>
          <a:p>
            <a:r>
              <a:rPr lang="tr-TR" dirty="0">
                <a:solidFill>
                  <a:schemeClr val="tx1"/>
                </a:solidFill>
              </a:rPr>
              <a:t>Modellerin aşırı takılmasını önlemek için.</a:t>
            </a:r>
          </a:p>
          <a:p>
            <a:r>
              <a:rPr lang="tr-TR" dirty="0">
                <a:solidFill>
                  <a:schemeClr val="tx1"/>
                </a:solidFill>
              </a:rPr>
              <a:t>Başlangıç eğitim seti çok küçük.</a:t>
            </a:r>
          </a:p>
          <a:p>
            <a:r>
              <a:rPr lang="tr-TR" dirty="0">
                <a:solidFill>
                  <a:schemeClr val="tx1"/>
                </a:solidFill>
              </a:rPr>
              <a:t>Model doğruluğunu artırmak için.</a:t>
            </a:r>
          </a:p>
          <a:p>
            <a:r>
              <a:rPr lang="tr-TR" dirty="0">
                <a:solidFill>
                  <a:schemeClr val="tx1"/>
                </a:solidFill>
              </a:rPr>
              <a:t>Ham veri kümesini etiketleme ve temizlemenin </a:t>
            </a:r>
            <a:r>
              <a:rPr lang="tr-TR" dirty="0" err="1">
                <a:solidFill>
                  <a:schemeClr val="tx1"/>
                </a:solidFill>
              </a:rPr>
              <a:t>operasyonel</a:t>
            </a:r>
            <a:r>
              <a:rPr lang="tr-TR" dirty="0">
                <a:solidFill>
                  <a:schemeClr val="tx1"/>
                </a:solidFill>
              </a:rPr>
              <a:t> maliyetini azaltmak.</a:t>
            </a:r>
          </a:p>
        </p:txBody>
      </p:sp>
    </p:spTree>
    <p:extLst>
      <p:ext uri="{BB962C8B-B14F-4D97-AF65-F5344CB8AC3E}">
        <p14:creationId xmlns:p14="http://schemas.microsoft.com/office/powerpoint/2010/main" val="1278621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ARTIRMA (DATA AUGMENTATION)</a:t>
            </a:r>
          </a:p>
        </p:txBody>
      </p:sp>
      <p:sp>
        <p:nvSpPr>
          <p:cNvPr id="3" name="İçerik Yer Tutucusu 2"/>
          <p:cNvSpPr>
            <a:spLocks noGrp="1"/>
          </p:cNvSpPr>
          <p:nvPr>
            <p:ph idx="1"/>
          </p:nvPr>
        </p:nvSpPr>
        <p:spPr>
          <a:xfrm>
            <a:off x="838201" y="1825625"/>
            <a:ext cx="10515600" cy="4351338"/>
          </a:xfrm>
        </p:spPr>
        <p:txBody>
          <a:bodyPr>
            <a:normAutofit/>
          </a:bodyPr>
          <a:lstStyle/>
          <a:p>
            <a:r>
              <a:rPr lang="tr-TR" dirty="0">
                <a:solidFill>
                  <a:schemeClr val="tx1"/>
                </a:solidFill>
              </a:rPr>
              <a:t>Veri Arttırmanın Sınırlamaları</a:t>
            </a:r>
          </a:p>
          <a:p>
            <a:r>
              <a:rPr lang="tr-TR" dirty="0">
                <a:solidFill>
                  <a:schemeClr val="tx1"/>
                </a:solidFill>
              </a:rPr>
              <a:t>Orijinal veri kümesindeki önyargılar, artırılmış verilerde de devam ediyor.</a:t>
            </a:r>
          </a:p>
          <a:p>
            <a:r>
              <a:rPr lang="tr-TR" dirty="0">
                <a:solidFill>
                  <a:schemeClr val="tx1"/>
                </a:solidFill>
              </a:rPr>
              <a:t>Veri artırma için kalite güvencesi pahalıdır.</a:t>
            </a:r>
          </a:p>
          <a:p>
            <a:r>
              <a:rPr lang="tr-TR" dirty="0">
                <a:solidFill>
                  <a:schemeClr val="tx1"/>
                </a:solidFill>
              </a:rPr>
              <a:t>Gelişmiş uygulamalara sahip bir sistem oluşturmak için araştırma ve geliştirme gereklidir. Örneğin, </a:t>
            </a:r>
            <a:r>
              <a:rPr lang="tr-TR" dirty="0" err="1">
                <a:solidFill>
                  <a:schemeClr val="tx1"/>
                </a:solidFill>
              </a:rPr>
              <a:t>GAN'ları</a:t>
            </a:r>
            <a:r>
              <a:rPr lang="tr-TR" dirty="0">
                <a:solidFill>
                  <a:schemeClr val="tx1"/>
                </a:solidFill>
              </a:rPr>
              <a:t> kullanarak yüksek çözünürlüklü görüntüler oluşturmak zor olabilir.</a:t>
            </a:r>
          </a:p>
          <a:p>
            <a:r>
              <a:rPr lang="tr-TR" dirty="0">
                <a:solidFill>
                  <a:schemeClr val="tx1"/>
                </a:solidFill>
              </a:rPr>
              <a:t>Etkili bir veri artırma yaklaşımı bulmak zor olabilir.</a:t>
            </a:r>
          </a:p>
        </p:txBody>
      </p:sp>
    </p:spTree>
    <p:extLst>
      <p:ext uri="{BB962C8B-B14F-4D97-AF65-F5344CB8AC3E}">
        <p14:creationId xmlns:p14="http://schemas.microsoft.com/office/powerpoint/2010/main" val="1157167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ARTIRMA (DATA AUGMENTATION)</a:t>
            </a:r>
          </a:p>
        </p:txBody>
      </p:sp>
      <p:sp>
        <p:nvSpPr>
          <p:cNvPr id="3" name="İçerik Yer Tutucusu 2"/>
          <p:cNvSpPr>
            <a:spLocks noGrp="1"/>
          </p:cNvSpPr>
          <p:nvPr>
            <p:ph idx="1"/>
          </p:nvPr>
        </p:nvSpPr>
        <p:spPr>
          <a:xfrm>
            <a:off x="838201" y="1825625"/>
            <a:ext cx="10515600" cy="4351338"/>
          </a:xfrm>
        </p:spPr>
        <p:txBody>
          <a:bodyPr/>
          <a:lstStyle/>
          <a:p>
            <a:r>
              <a:rPr lang="tr-TR" dirty="0">
                <a:solidFill>
                  <a:schemeClr val="tx1"/>
                </a:solidFill>
              </a:rPr>
              <a:t>Ses Verilerini </a:t>
            </a:r>
            <a:r>
              <a:rPr lang="tr-TR" dirty="0" smtClean="0">
                <a:solidFill>
                  <a:schemeClr val="tx1"/>
                </a:solidFill>
              </a:rPr>
              <a:t>Artırma </a:t>
            </a:r>
          </a:p>
          <a:p>
            <a:r>
              <a:rPr lang="tr-TR" dirty="0" smtClean="0">
                <a:solidFill>
                  <a:schemeClr val="tx1"/>
                </a:solidFill>
              </a:rPr>
              <a:t>Gürültü </a:t>
            </a:r>
            <a:r>
              <a:rPr lang="tr-TR" dirty="0">
                <a:solidFill>
                  <a:schemeClr val="tx1"/>
                </a:solidFill>
              </a:rPr>
              <a:t>enjeksiyonu: model performansını iyileştirmek için ses veri kümesine Gauss veya rastgele gürültü ekleyin</a:t>
            </a:r>
            <a:r>
              <a:rPr lang="tr-TR" dirty="0" smtClean="0">
                <a:solidFill>
                  <a:schemeClr val="tx1"/>
                </a:solidFill>
              </a:rPr>
              <a:t>.</a:t>
            </a:r>
          </a:p>
          <a:p>
            <a:r>
              <a:rPr lang="tr-TR" dirty="0" smtClean="0">
                <a:solidFill>
                  <a:schemeClr val="tx1"/>
                </a:solidFill>
              </a:rPr>
              <a:t>Kaydırma</a:t>
            </a:r>
            <a:r>
              <a:rPr lang="tr-TR" dirty="0">
                <a:solidFill>
                  <a:schemeClr val="tx1"/>
                </a:solidFill>
              </a:rPr>
              <a:t>: Sesi rastgele saniyelerle sola (hızlı ileri sarma) veya sağa kaydırma</a:t>
            </a:r>
            <a:r>
              <a:rPr lang="tr-TR" dirty="0" smtClean="0">
                <a:solidFill>
                  <a:schemeClr val="tx1"/>
                </a:solidFill>
              </a:rPr>
              <a:t>.</a:t>
            </a:r>
          </a:p>
          <a:p>
            <a:r>
              <a:rPr lang="tr-TR" dirty="0" smtClean="0">
                <a:solidFill>
                  <a:schemeClr val="tx1"/>
                </a:solidFill>
              </a:rPr>
              <a:t>Hızın </a:t>
            </a:r>
            <a:r>
              <a:rPr lang="tr-TR" dirty="0">
                <a:solidFill>
                  <a:schemeClr val="tx1"/>
                </a:solidFill>
              </a:rPr>
              <a:t>değiştirilmesi: çarpım serisini sabit bir oranda uzatır</a:t>
            </a:r>
            <a:r>
              <a:rPr lang="tr-TR" dirty="0" smtClean="0">
                <a:solidFill>
                  <a:schemeClr val="tx1"/>
                </a:solidFill>
              </a:rPr>
              <a:t>.</a:t>
            </a:r>
          </a:p>
          <a:p>
            <a:r>
              <a:rPr lang="tr-TR" dirty="0" smtClean="0">
                <a:solidFill>
                  <a:schemeClr val="tx1"/>
                </a:solidFill>
              </a:rPr>
              <a:t>Perdeyi </a:t>
            </a:r>
            <a:r>
              <a:rPr lang="tr-TR" dirty="0">
                <a:solidFill>
                  <a:schemeClr val="tx1"/>
                </a:solidFill>
              </a:rPr>
              <a:t>değiştirme: sesin perdesini rastgele değiştirin.</a:t>
            </a:r>
          </a:p>
        </p:txBody>
      </p:sp>
    </p:spTree>
    <p:extLst>
      <p:ext uri="{BB962C8B-B14F-4D97-AF65-F5344CB8AC3E}">
        <p14:creationId xmlns:p14="http://schemas.microsoft.com/office/powerpoint/2010/main" val="2062310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1" smtClean="0">
                <a:solidFill>
                  <a:schemeClr val="tx1"/>
                </a:solidFill>
              </a:rPr>
              <a:t>Derin Öğrenme</a:t>
            </a:r>
            <a:endParaRPr lang="tr-TR" noProof="1">
              <a:solidFill>
                <a:schemeClr val="tx1"/>
              </a:solidFill>
            </a:endParaRPr>
          </a:p>
        </p:txBody>
      </p:sp>
      <p:sp>
        <p:nvSpPr>
          <p:cNvPr id="3" name="İçerik Yer Tutucusu 2"/>
          <p:cNvSpPr>
            <a:spLocks noGrp="1"/>
          </p:cNvSpPr>
          <p:nvPr>
            <p:ph idx="1"/>
          </p:nvPr>
        </p:nvSpPr>
        <p:spPr>
          <a:xfrm>
            <a:off x="838200" y="1825624"/>
            <a:ext cx="9918940" cy="4816715"/>
          </a:xfrm>
        </p:spPr>
        <p:txBody>
          <a:bodyPr rtlCol="0">
            <a:normAutofit/>
          </a:bodyPr>
          <a:lstStyle/>
          <a:p>
            <a:pPr>
              <a:spcBef>
                <a:spcPts val="0"/>
              </a:spcBef>
              <a:spcAft>
                <a:spcPts val="0"/>
              </a:spcAft>
            </a:pPr>
            <a:r>
              <a:rPr lang="tr-TR" dirty="0" smtClean="0">
                <a:solidFill>
                  <a:schemeClr val="tx1"/>
                </a:solidFill>
              </a:rPr>
              <a:t>Yapay</a:t>
            </a:r>
            <a:r>
              <a:rPr lang="tr-TR" dirty="0">
                <a:solidFill>
                  <a:schemeClr val="tx1"/>
                </a:solidFill>
              </a:rPr>
              <a:t> sinir ağları yeni değil.  </a:t>
            </a:r>
            <a:r>
              <a:rPr lang="tr-TR" dirty="0" err="1">
                <a:solidFill>
                  <a:schemeClr val="tx1"/>
                </a:solidFill>
              </a:rPr>
              <a:t>Rosenblat’ın</a:t>
            </a:r>
            <a:r>
              <a:rPr lang="tr-TR" dirty="0">
                <a:solidFill>
                  <a:schemeClr val="tx1"/>
                </a:solidFill>
              </a:rPr>
              <a:t> </a:t>
            </a:r>
            <a:r>
              <a:rPr lang="tr-TR" dirty="0" err="1">
                <a:solidFill>
                  <a:schemeClr val="tx1"/>
                </a:solidFill>
              </a:rPr>
              <a:t>Perceptron’u</a:t>
            </a:r>
            <a:r>
              <a:rPr lang="tr-TR" dirty="0">
                <a:solidFill>
                  <a:schemeClr val="tx1"/>
                </a:solidFill>
              </a:rPr>
              <a:t>, </a:t>
            </a:r>
            <a:r>
              <a:rPr lang="tr-TR" dirty="0" smtClean="0">
                <a:solidFill>
                  <a:schemeClr val="tx1"/>
                </a:solidFill>
              </a:rPr>
              <a:t>1958</a:t>
            </a:r>
          </a:p>
          <a:p>
            <a:pPr>
              <a:spcBef>
                <a:spcPts val="0"/>
              </a:spcBef>
              <a:spcAft>
                <a:spcPts val="0"/>
              </a:spcAft>
            </a:pPr>
            <a:r>
              <a:rPr lang="tr-TR" dirty="0" smtClean="0">
                <a:solidFill>
                  <a:schemeClr val="tx1"/>
                </a:solidFill>
              </a:rPr>
              <a:t>Yapay</a:t>
            </a:r>
            <a:r>
              <a:rPr lang="tr-TR" dirty="0">
                <a:solidFill>
                  <a:schemeClr val="tx1"/>
                </a:solidFill>
              </a:rPr>
              <a:t> sinir ağlarının “gösterim gücü” (İng.  </a:t>
            </a:r>
            <a:r>
              <a:rPr lang="tr-TR" dirty="0" err="1">
                <a:solidFill>
                  <a:schemeClr val="tx1"/>
                </a:solidFill>
              </a:rPr>
              <a:t>representation</a:t>
            </a:r>
            <a:r>
              <a:rPr lang="tr-TR" dirty="0">
                <a:solidFill>
                  <a:schemeClr val="tx1"/>
                </a:solidFill>
              </a:rPr>
              <a:t> </a:t>
            </a:r>
            <a:r>
              <a:rPr lang="tr-TR" dirty="0" err="1">
                <a:solidFill>
                  <a:schemeClr val="tx1"/>
                </a:solidFill>
              </a:rPr>
              <a:t>power</a:t>
            </a:r>
            <a:r>
              <a:rPr lang="tr-TR" dirty="0">
                <a:solidFill>
                  <a:schemeClr val="tx1"/>
                </a:solidFill>
              </a:rPr>
              <a:t>):  </a:t>
            </a:r>
            <a:r>
              <a:rPr lang="tr-TR" dirty="0" smtClean="0">
                <a:solidFill>
                  <a:schemeClr val="tx1"/>
                </a:solidFill>
              </a:rPr>
              <a:t>1957’de</a:t>
            </a:r>
            <a:r>
              <a:rPr lang="tr-TR" dirty="0">
                <a:solidFill>
                  <a:schemeClr val="tx1"/>
                </a:solidFill>
              </a:rPr>
              <a:t> Sovyet matematikçi </a:t>
            </a:r>
            <a:r>
              <a:rPr lang="tr-TR" dirty="0" err="1">
                <a:solidFill>
                  <a:schemeClr val="tx1"/>
                </a:solidFill>
              </a:rPr>
              <a:t>Kolmogorov</a:t>
            </a:r>
            <a:r>
              <a:rPr lang="tr-TR" dirty="0">
                <a:solidFill>
                  <a:schemeClr val="tx1"/>
                </a:solidFill>
              </a:rPr>
              <a:t>, üç katmanlı bir sinir ağının, yeterli sayıda saklı  nöron ve uygun </a:t>
            </a:r>
            <a:r>
              <a:rPr lang="tr-TR" dirty="0" err="1" smtClean="0">
                <a:solidFill>
                  <a:schemeClr val="tx1"/>
                </a:solidFill>
              </a:rPr>
              <a:t>non</a:t>
            </a:r>
            <a:r>
              <a:rPr lang="tr-TR" dirty="0" smtClean="0">
                <a:solidFill>
                  <a:schemeClr val="tx1"/>
                </a:solidFill>
              </a:rPr>
              <a:t> lineer</a:t>
            </a:r>
            <a:r>
              <a:rPr lang="tr-TR" dirty="0">
                <a:solidFill>
                  <a:schemeClr val="tx1"/>
                </a:solidFill>
              </a:rPr>
              <a:t> aktivasyon  </a:t>
            </a:r>
            <a:r>
              <a:rPr lang="tr-TR" dirty="0" smtClean="0">
                <a:solidFill>
                  <a:schemeClr val="tx1"/>
                </a:solidFill>
              </a:rPr>
              <a:t>fonksiyonları</a:t>
            </a:r>
          </a:p>
          <a:p>
            <a:pPr>
              <a:spcBef>
                <a:spcPts val="0"/>
              </a:spcBef>
              <a:spcAft>
                <a:spcPts val="0"/>
              </a:spcAft>
            </a:pPr>
            <a:r>
              <a:rPr lang="tr-TR" dirty="0" smtClean="0">
                <a:solidFill>
                  <a:schemeClr val="tx1"/>
                </a:solidFill>
              </a:rPr>
              <a:t>verildiğinde</a:t>
            </a:r>
            <a:r>
              <a:rPr lang="tr-TR" dirty="0">
                <a:solidFill>
                  <a:schemeClr val="tx1"/>
                </a:solidFill>
              </a:rPr>
              <a:t> herhangi bir sürekli  (İng. </a:t>
            </a:r>
            <a:r>
              <a:rPr lang="tr-TR" dirty="0" err="1">
                <a:solidFill>
                  <a:schemeClr val="tx1"/>
                </a:solidFill>
              </a:rPr>
              <a:t>continuous</a:t>
            </a:r>
            <a:r>
              <a:rPr lang="tr-TR" dirty="0">
                <a:solidFill>
                  <a:schemeClr val="tx1"/>
                </a:solidFill>
              </a:rPr>
              <a:t>) fonksiyonu gösterebildiğini  ispatladı. </a:t>
            </a:r>
            <a:endParaRPr lang="tr-TR" noProof="1">
              <a:solidFill>
                <a:schemeClr val="tx1"/>
              </a:solidFill>
            </a:endParaRPr>
          </a:p>
          <a:p>
            <a:pPr rtl="0">
              <a:spcBef>
                <a:spcPts val="0"/>
              </a:spcBef>
              <a:spcAft>
                <a:spcPts val="0"/>
              </a:spcAft>
            </a:pPr>
            <a:endParaRPr lang="tr-TR" noProof="1">
              <a:solidFill>
                <a:schemeClr val="tx1"/>
              </a:solidFill>
            </a:endParaRPr>
          </a:p>
        </p:txBody>
      </p:sp>
      <p:pic>
        <p:nvPicPr>
          <p:cNvPr id="4" name="Resim 3"/>
          <p:cNvPicPr>
            <a:picLocks noChangeAspect="1"/>
          </p:cNvPicPr>
          <p:nvPr/>
        </p:nvPicPr>
        <p:blipFill>
          <a:blip r:embed="rId3"/>
          <a:stretch>
            <a:fillRect/>
          </a:stretch>
        </p:blipFill>
        <p:spPr>
          <a:xfrm>
            <a:off x="2384868" y="3649805"/>
            <a:ext cx="5077993" cy="2799353"/>
          </a:xfrm>
          <a:prstGeom prst="rect">
            <a:avLst/>
          </a:prstGeom>
        </p:spPr>
      </p:pic>
    </p:spTree>
    <p:extLst>
      <p:ext uri="{BB962C8B-B14F-4D97-AF65-F5344CB8AC3E}">
        <p14:creationId xmlns:p14="http://schemas.microsoft.com/office/powerpoint/2010/main" val="11529028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ARTIRMA (DATA AUGMENTATION)</a:t>
            </a:r>
          </a:p>
        </p:txBody>
      </p:sp>
      <p:sp>
        <p:nvSpPr>
          <p:cNvPr id="3" name="İçerik Yer Tutucusu 2"/>
          <p:cNvSpPr>
            <a:spLocks noGrp="1"/>
          </p:cNvSpPr>
          <p:nvPr>
            <p:ph idx="1"/>
          </p:nvPr>
        </p:nvSpPr>
        <p:spPr>
          <a:xfrm>
            <a:off x="838201" y="1825625"/>
            <a:ext cx="9591135" cy="4351338"/>
          </a:xfrm>
        </p:spPr>
        <p:txBody>
          <a:bodyPr>
            <a:normAutofit/>
          </a:bodyPr>
          <a:lstStyle/>
          <a:p>
            <a:r>
              <a:rPr lang="tr-TR" dirty="0">
                <a:solidFill>
                  <a:schemeClr val="tx1"/>
                </a:solidFill>
              </a:rPr>
              <a:t>Metin Verilerini Artırma</a:t>
            </a:r>
          </a:p>
          <a:p>
            <a:r>
              <a:rPr lang="tr-TR" dirty="0">
                <a:solidFill>
                  <a:schemeClr val="tx1"/>
                </a:solidFill>
              </a:rPr>
              <a:t>Kelime veya cümle karıştırma: Bir kelimenin veya cümlenin konumunun rastgele değiştirilmesi.</a:t>
            </a:r>
          </a:p>
          <a:p>
            <a:r>
              <a:rPr lang="tr-TR" dirty="0">
                <a:solidFill>
                  <a:schemeClr val="tx1"/>
                </a:solidFill>
              </a:rPr>
              <a:t>Kelime değiştirme: Kelimeleri eşanlamlılarla değiştirin.</a:t>
            </a:r>
          </a:p>
          <a:p>
            <a:r>
              <a:rPr lang="tr-TR" dirty="0">
                <a:solidFill>
                  <a:schemeClr val="tx1"/>
                </a:solidFill>
              </a:rPr>
              <a:t>Sözdizimi ağacı manipülasyonu: aynı kelimeyi kullanarak cümleyi başka sözcüklerle ifade edin.</a:t>
            </a:r>
          </a:p>
          <a:p>
            <a:r>
              <a:rPr lang="tr-TR" dirty="0">
                <a:solidFill>
                  <a:schemeClr val="tx1"/>
                </a:solidFill>
              </a:rPr>
              <a:t>Rastgele sözcük ekleme: sözcükleri rastgele ekler.</a:t>
            </a:r>
          </a:p>
          <a:p>
            <a:r>
              <a:rPr lang="tr-TR" dirty="0">
                <a:solidFill>
                  <a:schemeClr val="tx1"/>
                </a:solidFill>
              </a:rPr>
              <a:t>Rastgele kelime silme: Kelimeleri rastgele siler.</a:t>
            </a:r>
          </a:p>
        </p:txBody>
      </p:sp>
    </p:spTree>
    <p:extLst>
      <p:ext uri="{BB962C8B-B14F-4D97-AF65-F5344CB8AC3E}">
        <p14:creationId xmlns:p14="http://schemas.microsoft.com/office/powerpoint/2010/main" val="416362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ARTIRMA (DATA AUGMENTATION)</a:t>
            </a:r>
          </a:p>
        </p:txBody>
      </p:sp>
      <p:sp>
        <p:nvSpPr>
          <p:cNvPr id="3" name="İçerik Yer Tutucusu 2"/>
          <p:cNvSpPr>
            <a:spLocks noGrp="1"/>
          </p:cNvSpPr>
          <p:nvPr>
            <p:ph idx="1"/>
          </p:nvPr>
        </p:nvSpPr>
        <p:spPr>
          <a:xfrm>
            <a:off x="838201" y="1825625"/>
            <a:ext cx="10515600" cy="4351338"/>
          </a:xfrm>
        </p:spPr>
        <p:txBody>
          <a:bodyPr/>
          <a:lstStyle/>
          <a:p>
            <a:r>
              <a:rPr lang="tr-TR" dirty="0">
                <a:solidFill>
                  <a:schemeClr val="tx1"/>
                </a:solidFill>
              </a:rPr>
              <a:t>Geometrik dönüşümler: Görüntüleri rastgele çevirin, kırpın, döndürün, uzatın ve yakınlaştırın. Aynı görüntülere birden fazla dönüşüm uygulama konusunda dikkatli olmanız gerekir çünkü bu, modelin performansını düşürebilir</a:t>
            </a:r>
            <a:r>
              <a:rPr lang="tr-TR" dirty="0" smtClean="0">
                <a:solidFill>
                  <a:schemeClr val="tx1"/>
                </a:solidFill>
              </a:rPr>
              <a:t>.</a:t>
            </a:r>
          </a:p>
          <a:p>
            <a:r>
              <a:rPr lang="tr-TR" dirty="0" smtClean="0">
                <a:solidFill>
                  <a:schemeClr val="tx1"/>
                </a:solidFill>
              </a:rPr>
              <a:t>Renk </a:t>
            </a:r>
            <a:r>
              <a:rPr lang="tr-TR" dirty="0">
                <a:solidFill>
                  <a:schemeClr val="tx1"/>
                </a:solidFill>
              </a:rPr>
              <a:t>alanı dönüşümleri: RGB renk kanallarını, kontrastı ve parlaklığı rastgele değiştirin</a:t>
            </a:r>
            <a:r>
              <a:rPr lang="tr-TR" dirty="0" smtClean="0">
                <a:solidFill>
                  <a:schemeClr val="tx1"/>
                </a:solidFill>
              </a:rPr>
              <a:t>.</a:t>
            </a:r>
          </a:p>
          <a:p>
            <a:r>
              <a:rPr lang="tr-TR" dirty="0" smtClean="0">
                <a:solidFill>
                  <a:schemeClr val="tx1"/>
                </a:solidFill>
              </a:rPr>
              <a:t>Çekirdek </a:t>
            </a:r>
            <a:r>
              <a:rPr lang="tr-TR" dirty="0">
                <a:solidFill>
                  <a:schemeClr val="tx1"/>
                </a:solidFill>
              </a:rPr>
              <a:t>filtreleri: görüntünün keskinliğini veya bulanıklığını rastgele değiştirir</a:t>
            </a:r>
            <a:r>
              <a:rPr lang="tr-TR" dirty="0" smtClean="0">
                <a:solidFill>
                  <a:schemeClr val="tx1"/>
                </a:solidFill>
              </a:rPr>
              <a:t>.</a:t>
            </a:r>
          </a:p>
          <a:p>
            <a:r>
              <a:rPr lang="tr-TR" dirty="0" smtClean="0">
                <a:solidFill>
                  <a:schemeClr val="tx1"/>
                </a:solidFill>
              </a:rPr>
              <a:t>Rastgele </a:t>
            </a:r>
            <a:r>
              <a:rPr lang="tr-TR" dirty="0">
                <a:solidFill>
                  <a:schemeClr val="tx1"/>
                </a:solidFill>
              </a:rPr>
              <a:t>silme: İlk görüntünün bir kısmını silin</a:t>
            </a:r>
            <a:r>
              <a:rPr lang="tr-TR" dirty="0" smtClean="0">
                <a:solidFill>
                  <a:schemeClr val="tx1"/>
                </a:solidFill>
              </a:rPr>
              <a:t>.</a:t>
            </a:r>
          </a:p>
          <a:p>
            <a:r>
              <a:rPr lang="tr-TR" dirty="0" smtClean="0">
                <a:solidFill>
                  <a:schemeClr val="tx1"/>
                </a:solidFill>
              </a:rPr>
              <a:t>Görüntüleri </a:t>
            </a:r>
            <a:r>
              <a:rPr lang="tr-TR" dirty="0">
                <a:solidFill>
                  <a:schemeClr val="tx1"/>
                </a:solidFill>
              </a:rPr>
              <a:t>karıştırma: birden fazla görüntüyü karıştırma ve karıştırma.</a:t>
            </a:r>
          </a:p>
        </p:txBody>
      </p:sp>
    </p:spTree>
    <p:extLst>
      <p:ext uri="{BB962C8B-B14F-4D97-AF65-F5344CB8AC3E}">
        <p14:creationId xmlns:p14="http://schemas.microsoft.com/office/powerpoint/2010/main" val="2239450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VERİ ARTIRMA (DATA AUGMENTATION</a:t>
            </a:r>
            <a:r>
              <a:rPr lang="tr-TR" dirty="0" smtClean="0"/>
              <a:t>)</a:t>
            </a:r>
            <a:endParaRPr lang="tr-TR" dirty="0"/>
          </a:p>
        </p:txBody>
      </p:sp>
      <p:sp>
        <p:nvSpPr>
          <p:cNvPr id="3" name="İçerik Yer Tutucusu 2"/>
          <p:cNvSpPr>
            <a:spLocks noGrp="1"/>
          </p:cNvSpPr>
          <p:nvPr>
            <p:ph idx="1"/>
          </p:nvPr>
        </p:nvSpPr>
        <p:spPr/>
        <p:txBody>
          <a:bodyPr/>
          <a:lstStyle/>
          <a:p>
            <a:endParaRPr lang="tr-TR" dirty="0"/>
          </a:p>
        </p:txBody>
      </p:sp>
      <p:pic>
        <p:nvPicPr>
          <p:cNvPr id="5" name="Resim 4" descr="https://miro.medium.com/v2/resize:fit:665/0*zFta4P_FZ4pnD3Vp.png"/>
          <p:cNvPicPr/>
          <p:nvPr/>
        </p:nvPicPr>
        <p:blipFill>
          <a:blip r:embed="rId2">
            <a:extLst>
              <a:ext uri="{28A0092B-C50C-407E-A947-70E740481C1C}">
                <a14:useLocalDpi xmlns:a14="http://schemas.microsoft.com/office/drawing/2010/main" val="0"/>
              </a:ext>
            </a:extLst>
          </a:blip>
          <a:srcRect/>
          <a:stretch>
            <a:fillRect/>
          </a:stretch>
        </p:blipFill>
        <p:spPr bwMode="auto">
          <a:xfrm>
            <a:off x="838201" y="1931886"/>
            <a:ext cx="4036060" cy="2148840"/>
          </a:xfrm>
          <a:prstGeom prst="rect">
            <a:avLst/>
          </a:prstGeom>
          <a:noFill/>
          <a:ln>
            <a:noFill/>
          </a:ln>
        </p:spPr>
      </p:pic>
      <p:pic>
        <p:nvPicPr>
          <p:cNvPr id="6" name="Resim 5" descr="https://miro.medium.com/v2/resize:fit:523/0*mr4ikU8L4GijTGC4.png"/>
          <p:cNvPicPr/>
          <p:nvPr/>
        </p:nvPicPr>
        <p:blipFill>
          <a:blip r:embed="rId3">
            <a:extLst>
              <a:ext uri="{28A0092B-C50C-407E-A947-70E740481C1C}">
                <a14:useLocalDpi xmlns:a14="http://schemas.microsoft.com/office/drawing/2010/main" val="0"/>
              </a:ext>
            </a:extLst>
          </a:blip>
          <a:srcRect/>
          <a:stretch>
            <a:fillRect/>
          </a:stretch>
        </p:blipFill>
        <p:spPr bwMode="auto">
          <a:xfrm>
            <a:off x="5572807" y="1707599"/>
            <a:ext cx="3226135" cy="2467586"/>
          </a:xfrm>
          <a:prstGeom prst="rect">
            <a:avLst/>
          </a:prstGeom>
          <a:noFill/>
          <a:ln>
            <a:noFill/>
          </a:ln>
        </p:spPr>
      </p:pic>
    </p:spTree>
    <p:extLst>
      <p:ext uri="{BB962C8B-B14F-4D97-AF65-F5344CB8AC3E}">
        <p14:creationId xmlns:p14="http://schemas.microsoft.com/office/powerpoint/2010/main" val="2385493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noProof="1">
                <a:solidFill>
                  <a:schemeClr val="tx1"/>
                </a:solidFill>
              </a:rPr>
              <a:t>Derin Öğrenme</a:t>
            </a:r>
            <a:endParaRPr lang="tr-TR" dirty="0"/>
          </a:p>
        </p:txBody>
      </p:sp>
      <p:sp>
        <p:nvSpPr>
          <p:cNvPr id="3" name="İçerik Yer Tutucusu 2"/>
          <p:cNvSpPr>
            <a:spLocks noGrp="1"/>
          </p:cNvSpPr>
          <p:nvPr>
            <p:ph idx="1"/>
          </p:nvPr>
        </p:nvSpPr>
        <p:spPr>
          <a:xfrm>
            <a:off x="838201" y="1825625"/>
            <a:ext cx="9142561" cy="4351338"/>
          </a:xfrm>
        </p:spPr>
        <p:txBody>
          <a:bodyPr>
            <a:normAutofit lnSpcReduction="10000"/>
          </a:bodyPr>
          <a:lstStyle/>
          <a:p>
            <a:r>
              <a:rPr lang="tr-TR" dirty="0" err="1">
                <a:solidFill>
                  <a:schemeClr val="tx1"/>
                </a:solidFill>
              </a:rPr>
              <a:t>Kolmogorov’un</a:t>
            </a:r>
            <a:r>
              <a:rPr lang="tr-TR" dirty="0">
                <a:solidFill>
                  <a:schemeClr val="tx1"/>
                </a:solidFill>
              </a:rPr>
              <a:t> ispatı  başkaları tarafından  geliştirildi. En bilineni  </a:t>
            </a:r>
            <a:r>
              <a:rPr lang="tr-TR" dirty="0" err="1">
                <a:solidFill>
                  <a:schemeClr val="tx1"/>
                </a:solidFill>
              </a:rPr>
              <a:t>Cybenko</a:t>
            </a:r>
            <a:r>
              <a:rPr lang="tr-TR" dirty="0">
                <a:solidFill>
                  <a:schemeClr val="tx1"/>
                </a:solidFill>
              </a:rPr>
              <a:t>, 1989. </a:t>
            </a:r>
            <a:endParaRPr lang="tr-TR" dirty="0" smtClean="0">
              <a:solidFill>
                <a:schemeClr val="tx1"/>
              </a:solidFill>
            </a:endParaRPr>
          </a:p>
          <a:p>
            <a:r>
              <a:rPr lang="tr-TR" dirty="0">
                <a:solidFill>
                  <a:schemeClr val="tx1"/>
                </a:solidFill>
              </a:rPr>
              <a:t>Bu teoremler yapay sinir ağlarının  “gösterim </a:t>
            </a:r>
            <a:r>
              <a:rPr lang="tr-TR" dirty="0" err="1">
                <a:solidFill>
                  <a:schemeClr val="tx1"/>
                </a:solidFill>
              </a:rPr>
              <a:t>gücü”nü</a:t>
            </a:r>
            <a:r>
              <a:rPr lang="tr-TR" dirty="0">
                <a:solidFill>
                  <a:schemeClr val="tx1"/>
                </a:solidFill>
              </a:rPr>
              <a:t> açıklıyor, onların  nasıl öğrenilebileceğini veya  öğrenmenin mümkün olup </a:t>
            </a:r>
            <a:r>
              <a:rPr lang="tr-TR" dirty="0" smtClean="0">
                <a:solidFill>
                  <a:schemeClr val="tx1"/>
                </a:solidFill>
              </a:rPr>
              <a:t>olmadığını</a:t>
            </a:r>
            <a:r>
              <a:rPr lang="tr-TR" dirty="0">
                <a:solidFill>
                  <a:schemeClr val="tx1"/>
                </a:solidFill>
              </a:rPr>
              <a:t>  değil. </a:t>
            </a:r>
            <a:endParaRPr lang="tr-TR" dirty="0" smtClean="0">
              <a:solidFill>
                <a:schemeClr val="tx1"/>
              </a:solidFill>
            </a:endParaRPr>
          </a:p>
          <a:p>
            <a:r>
              <a:rPr lang="tr-TR" dirty="0" err="1">
                <a:solidFill>
                  <a:schemeClr val="tx1"/>
                </a:solidFill>
              </a:rPr>
              <a:t>Perceptron</a:t>
            </a:r>
            <a:r>
              <a:rPr lang="tr-TR" dirty="0">
                <a:solidFill>
                  <a:schemeClr val="tx1"/>
                </a:solidFill>
              </a:rPr>
              <a:t> ve Adaline gibi algoritmalar  1960’larda geliştirildi Tek katmanlı </a:t>
            </a:r>
            <a:r>
              <a:rPr lang="tr-TR" dirty="0" err="1">
                <a:solidFill>
                  <a:schemeClr val="tx1"/>
                </a:solidFill>
              </a:rPr>
              <a:t>perceptron’un</a:t>
            </a:r>
            <a:r>
              <a:rPr lang="tr-TR" dirty="0">
                <a:solidFill>
                  <a:schemeClr val="tx1"/>
                </a:solidFill>
              </a:rPr>
              <a:t> birçok </a:t>
            </a:r>
            <a:r>
              <a:rPr lang="tr-TR" dirty="0" err="1">
                <a:solidFill>
                  <a:schemeClr val="tx1"/>
                </a:solidFill>
              </a:rPr>
              <a:t>Bool</a:t>
            </a:r>
            <a:r>
              <a:rPr lang="tr-TR" dirty="0">
                <a:solidFill>
                  <a:schemeClr val="tx1"/>
                </a:solidFill>
              </a:rPr>
              <a:t>  fonksiyonunu öğrenebildiği gösterildi</a:t>
            </a:r>
            <a:r>
              <a:rPr lang="tr-TR" dirty="0" smtClean="0">
                <a:solidFill>
                  <a:schemeClr val="tx1"/>
                </a:solidFill>
              </a:rPr>
              <a:t>.</a:t>
            </a:r>
          </a:p>
          <a:p>
            <a:r>
              <a:rPr lang="tr-TR" dirty="0">
                <a:solidFill>
                  <a:schemeClr val="tx1"/>
                </a:solidFill>
              </a:rPr>
              <a:t>1969’da </a:t>
            </a:r>
            <a:r>
              <a:rPr lang="tr-TR" dirty="0" err="1">
                <a:solidFill>
                  <a:schemeClr val="tx1"/>
                </a:solidFill>
              </a:rPr>
              <a:t>Marvin</a:t>
            </a:r>
            <a:r>
              <a:rPr lang="tr-TR" dirty="0">
                <a:solidFill>
                  <a:schemeClr val="tx1"/>
                </a:solidFill>
              </a:rPr>
              <a:t> </a:t>
            </a:r>
            <a:r>
              <a:rPr lang="tr-TR" dirty="0" err="1">
                <a:solidFill>
                  <a:schemeClr val="tx1"/>
                </a:solidFill>
              </a:rPr>
              <a:t>Minsky</a:t>
            </a:r>
            <a:r>
              <a:rPr lang="tr-TR" dirty="0">
                <a:solidFill>
                  <a:schemeClr val="tx1"/>
                </a:solidFill>
              </a:rPr>
              <a:t> tek katmanlı  </a:t>
            </a:r>
            <a:r>
              <a:rPr lang="tr-TR" dirty="0" err="1">
                <a:solidFill>
                  <a:schemeClr val="tx1"/>
                </a:solidFill>
              </a:rPr>
              <a:t>perceptron’un</a:t>
            </a:r>
            <a:r>
              <a:rPr lang="tr-TR" dirty="0">
                <a:solidFill>
                  <a:schemeClr val="tx1"/>
                </a:solidFill>
              </a:rPr>
              <a:t> XOR fonksiyonunu  öğrenemeyeceğini gösterdi. </a:t>
            </a:r>
            <a:endParaRPr lang="tr-TR" dirty="0" smtClean="0">
              <a:solidFill>
                <a:schemeClr val="tx1"/>
              </a:solidFill>
            </a:endParaRPr>
          </a:p>
          <a:p>
            <a:r>
              <a:rPr lang="tr-TR" dirty="0">
                <a:solidFill>
                  <a:schemeClr val="tx1"/>
                </a:solidFill>
              </a:rPr>
              <a:t>Yapay sinir ağlarının ilk “gömülüşü”.</a:t>
            </a:r>
            <a:endParaRPr lang="tr-TR" dirty="0" smtClean="0">
              <a:solidFill>
                <a:schemeClr val="tx1"/>
              </a:solidFill>
            </a:endParaRPr>
          </a:p>
          <a:p>
            <a:r>
              <a:rPr lang="tr-TR" dirty="0">
                <a:solidFill>
                  <a:schemeClr val="tx1"/>
                </a:solidFill>
              </a:rPr>
              <a:t>1980’lerin sonunda “</a:t>
            </a:r>
            <a:r>
              <a:rPr lang="tr-TR" dirty="0" err="1">
                <a:solidFill>
                  <a:schemeClr val="tx1"/>
                </a:solidFill>
              </a:rPr>
              <a:t>geriyayılım</a:t>
            </a:r>
            <a:r>
              <a:rPr lang="tr-TR" dirty="0">
                <a:solidFill>
                  <a:schemeClr val="tx1"/>
                </a:solidFill>
              </a:rPr>
              <a:t>” yönteminin  bulunması ve iyi sonuçlar verdiğinin  gösterilmesiyle birlikte yapay sinir ağları  yeniden popüler oldu. </a:t>
            </a:r>
          </a:p>
        </p:txBody>
      </p:sp>
    </p:spTree>
    <p:extLst>
      <p:ext uri="{BB962C8B-B14F-4D97-AF65-F5344CB8AC3E}">
        <p14:creationId xmlns:p14="http://schemas.microsoft.com/office/powerpoint/2010/main" val="2313369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noProof="1">
                <a:solidFill>
                  <a:schemeClr val="tx1"/>
                </a:solidFill>
              </a:rPr>
              <a:t>Derin Öğrenme</a:t>
            </a:r>
            <a:endParaRPr lang="tr-TR" dirty="0"/>
          </a:p>
        </p:txBody>
      </p:sp>
      <p:sp>
        <p:nvSpPr>
          <p:cNvPr id="3" name="İçerik Yer Tutucusu 2"/>
          <p:cNvSpPr>
            <a:spLocks noGrp="1"/>
          </p:cNvSpPr>
          <p:nvPr>
            <p:ph idx="1"/>
          </p:nvPr>
        </p:nvSpPr>
        <p:spPr>
          <a:xfrm>
            <a:off x="838201" y="1825625"/>
            <a:ext cx="10117346" cy="4351338"/>
          </a:xfrm>
        </p:spPr>
        <p:txBody>
          <a:bodyPr/>
          <a:lstStyle/>
          <a:p>
            <a:r>
              <a:rPr lang="tr-TR" dirty="0">
                <a:solidFill>
                  <a:schemeClr val="tx1"/>
                </a:solidFill>
              </a:rPr>
              <a:t>90’ların başında “</a:t>
            </a:r>
            <a:r>
              <a:rPr lang="tr-TR" dirty="0" err="1">
                <a:solidFill>
                  <a:schemeClr val="tx1"/>
                </a:solidFill>
              </a:rPr>
              <a:t>Support</a:t>
            </a:r>
            <a:r>
              <a:rPr lang="tr-TR" dirty="0">
                <a:solidFill>
                  <a:schemeClr val="tx1"/>
                </a:solidFill>
              </a:rPr>
              <a:t> </a:t>
            </a:r>
            <a:r>
              <a:rPr lang="tr-TR" dirty="0" err="1" smtClean="0">
                <a:solidFill>
                  <a:schemeClr val="tx1"/>
                </a:solidFill>
              </a:rPr>
              <a:t>Vector</a:t>
            </a:r>
            <a:r>
              <a:rPr lang="tr-TR" dirty="0">
                <a:solidFill>
                  <a:schemeClr val="tx1"/>
                </a:solidFill>
              </a:rPr>
              <a:t> </a:t>
            </a:r>
            <a:r>
              <a:rPr lang="tr-TR" dirty="0" err="1">
                <a:solidFill>
                  <a:schemeClr val="tx1"/>
                </a:solidFill>
              </a:rPr>
              <a:t>Machines</a:t>
            </a:r>
            <a:r>
              <a:rPr lang="tr-TR" dirty="0">
                <a:solidFill>
                  <a:schemeClr val="tx1"/>
                </a:solidFill>
              </a:rPr>
              <a:t>” ve  “</a:t>
            </a:r>
            <a:r>
              <a:rPr lang="tr-TR" dirty="0" err="1">
                <a:solidFill>
                  <a:schemeClr val="tx1"/>
                </a:solidFill>
              </a:rPr>
              <a:t>Kernel</a:t>
            </a:r>
            <a:r>
              <a:rPr lang="tr-TR" dirty="0">
                <a:solidFill>
                  <a:schemeClr val="tx1"/>
                </a:solidFill>
              </a:rPr>
              <a:t> </a:t>
            </a:r>
            <a:r>
              <a:rPr lang="tr-TR" dirty="0" err="1">
                <a:solidFill>
                  <a:schemeClr val="tx1"/>
                </a:solidFill>
              </a:rPr>
              <a:t>Trick</a:t>
            </a:r>
            <a:r>
              <a:rPr lang="tr-TR" dirty="0">
                <a:solidFill>
                  <a:schemeClr val="tx1"/>
                </a:solidFill>
              </a:rPr>
              <a:t>” ortaya çıkana kadar. (ikinci  gömülüş) </a:t>
            </a:r>
            <a:endParaRPr lang="tr-TR" dirty="0" smtClean="0">
              <a:solidFill>
                <a:schemeClr val="tx1"/>
              </a:solidFill>
            </a:endParaRPr>
          </a:p>
          <a:p>
            <a:r>
              <a:rPr lang="tr-TR" dirty="0">
                <a:solidFill>
                  <a:schemeClr val="tx1"/>
                </a:solidFill>
              </a:rPr>
              <a:t>Yapay sinir ağları 90’larda neden terk edildi? </a:t>
            </a:r>
            <a:endParaRPr lang="tr-TR" dirty="0" smtClean="0">
              <a:solidFill>
                <a:schemeClr val="tx1"/>
              </a:solidFill>
            </a:endParaRPr>
          </a:p>
          <a:p>
            <a:r>
              <a:rPr lang="tr-TR" dirty="0">
                <a:solidFill>
                  <a:schemeClr val="tx1"/>
                </a:solidFill>
              </a:rPr>
              <a:t>● </a:t>
            </a:r>
            <a:r>
              <a:rPr lang="tr-TR" dirty="0" err="1" smtClean="0">
                <a:solidFill>
                  <a:schemeClr val="tx1"/>
                </a:solidFill>
              </a:rPr>
              <a:t>SVM’ler</a:t>
            </a:r>
            <a:r>
              <a:rPr lang="tr-TR" dirty="0">
                <a:solidFill>
                  <a:schemeClr val="tx1"/>
                </a:solidFill>
              </a:rPr>
              <a:t> daha iyi sonuç veriyordu.  </a:t>
            </a:r>
            <a:endParaRPr lang="tr-TR" dirty="0" smtClean="0">
              <a:solidFill>
                <a:schemeClr val="tx1"/>
              </a:solidFill>
            </a:endParaRPr>
          </a:p>
          <a:p>
            <a:r>
              <a:rPr lang="tr-TR" dirty="0" smtClean="0">
                <a:solidFill>
                  <a:schemeClr val="tx1"/>
                </a:solidFill>
              </a:rPr>
              <a:t>● </a:t>
            </a:r>
            <a:r>
              <a:rPr lang="tr-TR" dirty="0">
                <a:solidFill>
                  <a:schemeClr val="tx1"/>
                </a:solidFill>
              </a:rPr>
              <a:t>Yapay sinir ağlarında katman sayısını  arttırmak sonucu iyileştirmiyordu.  </a:t>
            </a:r>
            <a:endParaRPr lang="tr-TR" dirty="0" smtClean="0">
              <a:solidFill>
                <a:schemeClr val="tx1"/>
              </a:solidFill>
            </a:endParaRPr>
          </a:p>
          <a:p>
            <a:r>
              <a:rPr lang="tr-TR" dirty="0" smtClean="0">
                <a:solidFill>
                  <a:schemeClr val="tx1"/>
                </a:solidFill>
              </a:rPr>
              <a:t>● </a:t>
            </a:r>
            <a:r>
              <a:rPr lang="tr-TR" dirty="0">
                <a:solidFill>
                  <a:schemeClr val="tx1"/>
                </a:solidFill>
              </a:rPr>
              <a:t>Bazı modellerde (</a:t>
            </a:r>
            <a:r>
              <a:rPr lang="tr-TR" dirty="0" err="1">
                <a:solidFill>
                  <a:schemeClr val="tx1"/>
                </a:solidFill>
              </a:rPr>
              <a:t>recurrent</a:t>
            </a:r>
            <a:r>
              <a:rPr lang="tr-TR" dirty="0">
                <a:solidFill>
                  <a:schemeClr val="tx1"/>
                </a:solidFill>
              </a:rPr>
              <a:t> </a:t>
            </a:r>
            <a:r>
              <a:rPr lang="tr-TR" dirty="0" err="1">
                <a:solidFill>
                  <a:schemeClr val="tx1"/>
                </a:solidFill>
              </a:rPr>
              <a:t>networks</a:t>
            </a:r>
            <a:r>
              <a:rPr lang="tr-TR" dirty="0">
                <a:solidFill>
                  <a:schemeClr val="tx1"/>
                </a:solidFill>
              </a:rPr>
              <a:t>)  </a:t>
            </a:r>
            <a:r>
              <a:rPr lang="tr-TR" dirty="0" err="1">
                <a:solidFill>
                  <a:schemeClr val="tx1"/>
                </a:solidFill>
              </a:rPr>
              <a:t>geriyayılım</a:t>
            </a:r>
            <a:r>
              <a:rPr lang="tr-TR" dirty="0">
                <a:solidFill>
                  <a:schemeClr val="tx1"/>
                </a:solidFill>
              </a:rPr>
              <a:t> hiç iyi sonuç vermedi. </a:t>
            </a:r>
          </a:p>
        </p:txBody>
      </p:sp>
    </p:spTree>
    <p:extLst>
      <p:ext uri="{BB962C8B-B14F-4D97-AF65-F5344CB8AC3E}">
        <p14:creationId xmlns:p14="http://schemas.microsoft.com/office/powerpoint/2010/main" val="31524489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noProof="1">
                <a:solidFill>
                  <a:schemeClr val="tx1"/>
                </a:solidFill>
              </a:rPr>
              <a:t>Derin Öğrenme</a:t>
            </a:r>
            <a:endParaRPr lang="tr-TR" dirty="0">
              <a:solidFill>
                <a:schemeClr val="tx1"/>
              </a:solidFill>
            </a:endParaRPr>
          </a:p>
        </p:txBody>
      </p:sp>
      <p:sp>
        <p:nvSpPr>
          <p:cNvPr id="3" name="İçerik Yer Tutucusu 2"/>
          <p:cNvSpPr>
            <a:spLocks noGrp="1"/>
          </p:cNvSpPr>
          <p:nvPr>
            <p:ph idx="1"/>
          </p:nvPr>
        </p:nvSpPr>
        <p:spPr>
          <a:xfrm>
            <a:off x="838201" y="1825625"/>
            <a:ext cx="10091467" cy="4351338"/>
          </a:xfrm>
        </p:spPr>
        <p:txBody>
          <a:bodyPr/>
          <a:lstStyle/>
          <a:p>
            <a:r>
              <a:rPr lang="tr-TR" dirty="0">
                <a:solidFill>
                  <a:schemeClr val="tx1"/>
                </a:solidFill>
              </a:rPr>
              <a:t>90’lardaki başarısızlığın kaynakları:  </a:t>
            </a:r>
            <a:endParaRPr lang="tr-TR" dirty="0" smtClean="0">
              <a:solidFill>
                <a:schemeClr val="tx1"/>
              </a:solidFill>
            </a:endParaRPr>
          </a:p>
          <a:p>
            <a:r>
              <a:rPr lang="tr-TR" dirty="0" smtClean="0">
                <a:solidFill>
                  <a:schemeClr val="tx1"/>
                </a:solidFill>
              </a:rPr>
              <a:t>● </a:t>
            </a:r>
            <a:r>
              <a:rPr lang="tr-TR" dirty="0" err="1">
                <a:solidFill>
                  <a:schemeClr val="tx1"/>
                </a:solidFill>
              </a:rPr>
              <a:t>Verisetlerinin</a:t>
            </a:r>
            <a:r>
              <a:rPr lang="tr-TR" dirty="0">
                <a:solidFill>
                  <a:schemeClr val="tx1"/>
                </a:solidFill>
              </a:rPr>
              <a:t> aşırı küçük olması </a:t>
            </a:r>
            <a:endParaRPr lang="tr-TR" dirty="0" smtClean="0">
              <a:solidFill>
                <a:schemeClr val="tx1"/>
              </a:solidFill>
            </a:endParaRPr>
          </a:p>
          <a:p>
            <a:r>
              <a:rPr lang="tr-TR" dirty="0" smtClean="0">
                <a:solidFill>
                  <a:schemeClr val="tx1"/>
                </a:solidFill>
              </a:rPr>
              <a:t>● </a:t>
            </a:r>
            <a:r>
              <a:rPr lang="tr-TR" dirty="0">
                <a:solidFill>
                  <a:schemeClr val="tx1"/>
                </a:solidFill>
              </a:rPr>
              <a:t>Bilgisayarlarımızın çok güçsüz olması </a:t>
            </a:r>
            <a:endParaRPr lang="tr-TR" dirty="0" smtClean="0">
              <a:solidFill>
                <a:schemeClr val="tx1"/>
              </a:solidFill>
            </a:endParaRPr>
          </a:p>
          <a:p>
            <a:r>
              <a:rPr lang="tr-TR" dirty="0" smtClean="0">
                <a:solidFill>
                  <a:schemeClr val="tx1"/>
                </a:solidFill>
              </a:rPr>
              <a:t>● </a:t>
            </a:r>
            <a:r>
              <a:rPr lang="tr-TR" dirty="0">
                <a:solidFill>
                  <a:schemeClr val="tx1"/>
                </a:solidFill>
              </a:rPr>
              <a:t>Yanlış bir şekilde </a:t>
            </a:r>
            <a:r>
              <a:rPr lang="tr-TR" dirty="0" err="1">
                <a:solidFill>
                  <a:schemeClr val="tx1"/>
                </a:solidFill>
              </a:rPr>
              <a:t>ilkleme</a:t>
            </a:r>
            <a:r>
              <a:rPr lang="tr-TR" dirty="0">
                <a:solidFill>
                  <a:schemeClr val="tx1"/>
                </a:solidFill>
              </a:rPr>
              <a:t> (İng. </a:t>
            </a:r>
            <a:r>
              <a:rPr lang="tr-TR" dirty="0" err="1">
                <a:solidFill>
                  <a:schemeClr val="tx1"/>
                </a:solidFill>
              </a:rPr>
              <a:t>initialization</a:t>
            </a:r>
            <a:r>
              <a:rPr lang="tr-TR" dirty="0">
                <a:solidFill>
                  <a:schemeClr val="tx1"/>
                </a:solidFill>
              </a:rPr>
              <a:t>) </a:t>
            </a:r>
            <a:endParaRPr lang="tr-TR" dirty="0" smtClean="0">
              <a:solidFill>
                <a:schemeClr val="tx1"/>
              </a:solidFill>
            </a:endParaRPr>
          </a:p>
          <a:p>
            <a:r>
              <a:rPr lang="tr-TR" dirty="0" smtClean="0">
                <a:solidFill>
                  <a:schemeClr val="tx1"/>
                </a:solidFill>
              </a:rPr>
              <a:t>● </a:t>
            </a:r>
            <a:r>
              <a:rPr lang="tr-TR" dirty="0">
                <a:solidFill>
                  <a:schemeClr val="tx1"/>
                </a:solidFill>
              </a:rPr>
              <a:t>Yanlış </a:t>
            </a:r>
            <a:r>
              <a:rPr lang="tr-TR" dirty="0" err="1">
                <a:solidFill>
                  <a:schemeClr val="tx1"/>
                </a:solidFill>
              </a:rPr>
              <a:t>non­lineer</a:t>
            </a:r>
            <a:r>
              <a:rPr lang="tr-TR" dirty="0">
                <a:solidFill>
                  <a:schemeClr val="tx1"/>
                </a:solidFill>
              </a:rPr>
              <a:t> aktivasyon fonksiyonları</a:t>
            </a:r>
          </a:p>
        </p:txBody>
      </p:sp>
    </p:spTree>
    <p:extLst>
      <p:ext uri="{BB962C8B-B14F-4D97-AF65-F5344CB8AC3E}">
        <p14:creationId xmlns:p14="http://schemas.microsoft.com/office/powerpoint/2010/main" val="3630243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solidFill>
                  <a:schemeClr val="tx1"/>
                </a:solidFill>
              </a:rPr>
              <a:t>Derin öğrenme modellerinin klasik yapay sinir  ağlarından ne farkı var?</a:t>
            </a:r>
          </a:p>
        </p:txBody>
      </p:sp>
      <p:sp>
        <p:nvSpPr>
          <p:cNvPr id="3" name="İçerik Yer Tutucusu 2"/>
          <p:cNvSpPr>
            <a:spLocks noGrp="1"/>
          </p:cNvSpPr>
          <p:nvPr>
            <p:ph idx="1"/>
          </p:nvPr>
        </p:nvSpPr>
        <p:spPr>
          <a:xfrm>
            <a:off x="838201" y="1825625"/>
            <a:ext cx="9780916" cy="4351338"/>
          </a:xfrm>
        </p:spPr>
        <p:txBody>
          <a:bodyPr/>
          <a:lstStyle/>
          <a:p>
            <a:r>
              <a:rPr lang="tr-TR" dirty="0">
                <a:solidFill>
                  <a:schemeClr val="tx1"/>
                </a:solidFill>
              </a:rPr>
              <a:t>“Temelde hiçbir farkları yok” demek yanlış olmaz.  </a:t>
            </a:r>
            <a:endParaRPr lang="tr-TR" dirty="0" smtClean="0">
              <a:solidFill>
                <a:schemeClr val="tx1"/>
              </a:solidFill>
            </a:endParaRPr>
          </a:p>
          <a:p>
            <a:r>
              <a:rPr lang="tr-TR" dirty="0" smtClean="0">
                <a:solidFill>
                  <a:schemeClr val="tx1"/>
                </a:solidFill>
              </a:rPr>
              <a:t>● </a:t>
            </a:r>
            <a:r>
              <a:rPr lang="tr-TR" dirty="0">
                <a:solidFill>
                  <a:schemeClr val="tx1"/>
                </a:solidFill>
              </a:rPr>
              <a:t>Yeni olan şeyler:  </a:t>
            </a:r>
            <a:endParaRPr lang="tr-TR" dirty="0" smtClean="0">
              <a:solidFill>
                <a:schemeClr val="tx1"/>
              </a:solidFill>
            </a:endParaRPr>
          </a:p>
          <a:p>
            <a:r>
              <a:rPr lang="tr-TR" dirty="0" smtClean="0">
                <a:solidFill>
                  <a:schemeClr val="tx1"/>
                </a:solidFill>
              </a:rPr>
              <a:t>– </a:t>
            </a:r>
            <a:r>
              <a:rPr lang="tr-TR" dirty="0">
                <a:solidFill>
                  <a:schemeClr val="tx1"/>
                </a:solidFill>
              </a:rPr>
              <a:t>Daha çok veri ve daha çok işlem </a:t>
            </a:r>
            <a:r>
              <a:rPr lang="tr-TR" dirty="0" smtClean="0">
                <a:solidFill>
                  <a:schemeClr val="tx1"/>
                </a:solidFill>
              </a:rPr>
              <a:t>gücü</a:t>
            </a:r>
          </a:p>
          <a:p>
            <a:r>
              <a:rPr lang="tr-TR" dirty="0" smtClean="0">
                <a:solidFill>
                  <a:schemeClr val="tx1"/>
                </a:solidFill>
              </a:rPr>
              <a:t>– </a:t>
            </a:r>
            <a:r>
              <a:rPr lang="tr-TR" dirty="0">
                <a:solidFill>
                  <a:schemeClr val="tx1"/>
                </a:solidFill>
              </a:rPr>
              <a:t>Yeni </a:t>
            </a:r>
            <a:r>
              <a:rPr lang="tr-TR" dirty="0" err="1">
                <a:solidFill>
                  <a:schemeClr val="tx1"/>
                </a:solidFill>
              </a:rPr>
              <a:t>doğrusaldışı</a:t>
            </a:r>
            <a:r>
              <a:rPr lang="tr-TR" dirty="0">
                <a:solidFill>
                  <a:schemeClr val="tx1"/>
                </a:solidFill>
              </a:rPr>
              <a:t> (İng. </a:t>
            </a:r>
            <a:r>
              <a:rPr lang="tr-TR" dirty="0" err="1">
                <a:solidFill>
                  <a:schemeClr val="tx1"/>
                </a:solidFill>
              </a:rPr>
              <a:t>non­lineer</a:t>
            </a:r>
            <a:r>
              <a:rPr lang="tr-TR" dirty="0">
                <a:solidFill>
                  <a:schemeClr val="tx1"/>
                </a:solidFill>
              </a:rPr>
              <a:t>) aktivasyon  fonksiyonları </a:t>
            </a:r>
            <a:endParaRPr lang="tr-TR" dirty="0" smtClean="0">
              <a:solidFill>
                <a:schemeClr val="tx1"/>
              </a:solidFill>
            </a:endParaRPr>
          </a:p>
          <a:p>
            <a:r>
              <a:rPr lang="tr-TR" dirty="0" smtClean="0">
                <a:solidFill>
                  <a:schemeClr val="tx1"/>
                </a:solidFill>
              </a:rPr>
              <a:t>– </a:t>
            </a:r>
            <a:r>
              <a:rPr lang="tr-TR" dirty="0">
                <a:solidFill>
                  <a:schemeClr val="tx1"/>
                </a:solidFill>
              </a:rPr>
              <a:t>Yeni </a:t>
            </a:r>
            <a:r>
              <a:rPr lang="tr-TR" dirty="0" err="1">
                <a:solidFill>
                  <a:schemeClr val="tx1"/>
                </a:solidFill>
              </a:rPr>
              <a:t>ilkleme</a:t>
            </a:r>
            <a:r>
              <a:rPr lang="tr-TR" dirty="0">
                <a:solidFill>
                  <a:schemeClr val="tx1"/>
                </a:solidFill>
              </a:rPr>
              <a:t> (İng. </a:t>
            </a:r>
            <a:r>
              <a:rPr lang="tr-TR" dirty="0" err="1">
                <a:solidFill>
                  <a:schemeClr val="tx1"/>
                </a:solidFill>
              </a:rPr>
              <a:t>initialization</a:t>
            </a:r>
            <a:r>
              <a:rPr lang="tr-TR" dirty="0">
                <a:solidFill>
                  <a:schemeClr val="tx1"/>
                </a:solidFill>
              </a:rPr>
              <a:t>) yöntemleri </a:t>
            </a:r>
            <a:endParaRPr lang="tr-TR" dirty="0" smtClean="0">
              <a:solidFill>
                <a:schemeClr val="tx1"/>
              </a:solidFill>
            </a:endParaRPr>
          </a:p>
          <a:p>
            <a:r>
              <a:rPr lang="tr-TR" dirty="0" smtClean="0">
                <a:solidFill>
                  <a:schemeClr val="tx1"/>
                </a:solidFill>
              </a:rPr>
              <a:t>– </a:t>
            </a:r>
            <a:r>
              <a:rPr lang="tr-TR" dirty="0">
                <a:solidFill>
                  <a:schemeClr val="tx1"/>
                </a:solidFill>
              </a:rPr>
              <a:t>Yeni düzenlileştirme (İng. </a:t>
            </a:r>
            <a:r>
              <a:rPr lang="tr-TR" dirty="0" err="1">
                <a:solidFill>
                  <a:schemeClr val="tx1"/>
                </a:solidFill>
              </a:rPr>
              <a:t>regularization</a:t>
            </a:r>
            <a:r>
              <a:rPr lang="tr-TR" dirty="0">
                <a:solidFill>
                  <a:schemeClr val="tx1"/>
                </a:solidFill>
              </a:rPr>
              <a:t>) yöntemleri </a:t>
            </a:r>
          </a:p>
        </p:txBody>
      </p:sp>
    </p:spTree>
    <p:extLst>
      <p:ext uri="{BB962C8B-B14F-4D97-AF65-F5344CB8AC3E}">
        <p14:creationId xmlns:p14="http://schemas.microsoft.com/office/powerpoint/2010/main" val="283197087"/>
      </p:ext>
    </p:extLst>
  </p:cSld>
  <p:clrMapOvr>
    <a:masterClrMapping/>
  </p:clrMapOvr>
  <p:timing>
    <p:tnLst>
      <p:par>
        <p:cTn id="1" dur="indefinite" restart="never" nodeType="tmRoot"/>
      </p:par>
    </p:tnLst>
  </p:timing>
</p:sld>
</file>

<file path=ppt/theme/theme1.xml><?xml version="1.0" encoding="utf-8"?>
<a:theme xmlns:a="http://schemas.openxmlformats.org/drawingml/2006/main" name="HoşGeldinizBelgesi">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35919277_TF02923944.potx" id="{35CBB193-D1D9-47A9-A383-0FEFD74B1CFC}" vid="{442991E8-1CBF-495A-A448-F8BCC86295A7}"/>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1584528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2012-06-20T23:39:00+00:00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TP102923943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843282</LocLastLocAttemptVersionLookup>
    <IsSearchable xmlns="4873beb7-5857-4685-be1f-d57550cc96cc">true</IsSearchable>
    <TemplateTemplateType xmlns="4873beb7-5857-4685-be1f-d57550cc96cc">PowerPoint Template - Slideshow Launch</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LocMarketGroupTiers2 xmlns="4873beb7-5857-4685-be1f-d57550cc96cc" xsi:nil="true"/>
    <APAuthor xmlns="4873beb7-5857-4685-be1f-d57550cc96cc">
      <UserInfo>
        <DisplayName>REDMOND\v-sa</DisplayName>
        <AccountId>2467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customXml/itemProps2.xml><?xml version="1.0" encoding="utf-8"?>
<ds:datastoreItem xmlns:ds="http://schemas.openxmlformats.org/officeDocument/2006/customXml" ds:itemID="{63EE7759-C66F-4EA4-9863-7EBA32518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0C04F-E7AC-41AB-9C6D-1B1BB88BFF7F}">
  <ds:schemaRefs>
    <ds:schemaRef ds:uri="4873beb7-5857-4685-be1f-d57550cc96cc"/>
    <ds:schemaRef ds:uri="http://schemas.microsoft.com/office/2006/metadata/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PowerPoint’e Hoş Geldiniz</Template>
  <TotalTime>293</TotalTime>
  <Words>2118</Words>
  <Application>Microsoft Office PowerPoint</Application>
  <PresentationFormat>Özel</PresentationFormat>
  <Paragraphs>208</Paragraphs>
  <Slides>52</Slides>
  <Notes>3</Notes>
  <HiddenSlides>0</HiddenSlides>
  <MMClips>0</MMClips>
  <ScaleCrop>false</ScaleCrop>
  <HeadingPairs>
    <vt:vector size="4" baseType="variant">
      <vt:variant>
        <vt:lpstr>Tema</vt:lpstr>
      </vt:variant>
      <vt:variant>
        <vt:i4>1</vt:i4>
      </vt:variant>
      <vt:variant>
        <vt:lpstr>Slayt Başlıkları</vt:lpstr>
      </vt:variant>
      <vt:variant>
        <vt:i4>52</vt:i4>
      </vt:variant>
    </vt:vector>
  </HeadingPairs>
  <TitlesOfParts>
    <vt:vector size="53" baseType="lpstr">
      <vt:lpstr>HoşGeldinizBelgesi</vt:lpstr>
      <vt:lpstr>Derin Yapay Sinir  Ağları ve Derin  Öğrenme’ye Kısa  Bir Giriş</vt:lpstr>
      <vt:lpstr>Derin Öğrenme</vt:lpstr>
      <vt:lpstr>Sinir Hücresi Yapısı</vt:lpstr>
      <vt:lpstr>Sinir Hücresi Yapısı</vt:lpstr>
      <vt:lpstr>Derin Öğrenme</vt:lpstr>
      <vt:lpstr>Derin Öğrenme</vt:lpstr>
      <vt:lpstr>Derin Öğrenme</vt:lpstr>
      <vt:lpstr>Derin Öğrenme</vt:lpstr>
      <vt:lpstr>Derin öğrenme modellerinin klasik yapay sinir  ağlarından ne farkı var?</vt:lpstr>
      <vt:lpstr>Peki bugün? </vt:lpstr>
      <vt:lpstr>Peki bugün?</vt:lpstr>
      <vt:lpstr>Derin Öğrenme</vt:lpstr>
      <vt:lpstr>Neden her yerde “derin öğrenme”  görüyoruz?</vt:lpstr>
      <vt:lpstr>Geleneksel bir CNN (Evrişimli Sinir Ağı) mimarisi</vt:lpstr>
      <vt:lpstr>Geleneksel bir CNN (Evrişimli Sinir Ağı) mimarisi</vt:lpstr>
      <vt:lpstr>Konvolüsyon</vt:lpstr>
      <vt:lpstr>PowerPoint Sunusu</vt:lpstr>
      <vt:lpstr>Evrişim katmanı (CONV)</vt:lpstr>
      <vt:lpstr>Filtre uygulamaları</vt:lpstr>
      <vt:lpstr>Çeşitli filtreler</vt:lpstr>
      <vt:lpstr>Adım aralığı (stride)</vt:lpstr>
      <vt:lpstr>Kaydırma Adımı (Stride)</vt:lpstr>
      <vt:lpstr>Piksel Ekleme (Padding)</vt:lpstr>
      <vt:lpstr>Piksel Ekleme (Padding)</vt:lpstr>
      <vt:lpstr>Padding, stride</vt:lpstr>
      <vt:lpstr>Padding, stride</vt:lpstr>
      <vt:lpstr>Kaydırma Adımı (Stride)</vt:lpstr>
      <vt:lpstr>Hacim Üzerine Konvolüsyon</vt:lpstr>
      <vt:lpstr>Hacim Üzerine Konvolüsyon</vt:lpstr>
      <vt:lpstr>Ortaklama (POOL)</vt:lpstr>
      <vt:lpstr>Flattening Layer</vt:lpstr>
      <vt:lpstr>Tam Bağlantı (FC)</vt:lpstr>
      <vt:lpstr>Modelin karmaşıklığını anlama</vt:lpstr>
      <vt:lpstr>Yaygın olarak kullanılan aktivasyon fonksiyonları</vt:lpstr>
      <vt:lpstr>Normalizasyon (Ölçeklendirme) Katmanı:</vt:lpstr>
      <vt:lpstr>Normalizasyon (Ölçeklendirme) Katmanı:</vt:lpstr>
      <vt:lpstr>Batch Türleri</vt:lpstr>
      <vt:lpstr>Batch Türleri</vt:lpstr>
      <vt:lpstr>Batch Türleri</vt:lpstr>
      <vt:lpstr>Dropout</vt:lpstr>
      <vt:lpstr>Softmax</vt:lpstr>
      <vt:lpstr>Örnek</vt:lpstr>
      <vt:lpstr>CNN Eğitim</vt:lpstr>
      <vt:lpstr>CNN Eğitim</vt:lpstr>
      <vt:lpstr>CNN Eğitim</vt:lpstr>
      <vt:lpstr>VERİ ARTIRMA (DATA AUGMENTATION)</vt:lpstr>
      <vt:lpstr>VERİ ARTIRMA (DATA AUGMENTATION)</vt:lpstr>
      <vt:lpstr>VERİ ARTIRMA (DATA AUGMENTATION)</vt:lpstr>
      <vt:lpstr>VERİ ARTIRMA (DATA AUGMENTATION)</vt:lpstr>
      <vt:lpstr>VERİ ARTIRMA (DATA AUGMENTATION)</vt:lpstr>
      <vt:lpstr>VERİ ARTIRMA (DATA AUGMENTATION)</vt:lpstr>
      <vt:lpstr>VERİ ARTIRMA (DATA AUGMENTATION)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Derin Yapay Sinir  Ağları ve Derin  Öğrenme’ye Kısa  Bir Giriş</dc:title>
  <dc:creator>Lenovo</dc:creator>
  <cp:keywords/>
  <cp:lastModifiedBy>Lenovo</cp:lastModifiedBy>
  <cp:revision>37</cp:revision>
  <dcterms:created xsi:type="dcterms:W3CDTF">2021-10-21T17:08:49Z</dcterms:created>
  <dcterms:modified xsi:type="dcterms:W3CDTF">2025-03-16T17:39:32Z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